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56" r:id="rId1"/>
  </p:sldMasterIdLst>
  <p:sldIdLst>
    <p:sldId id="256" r:id="rId2"/>
  </p:sldIdLst>
  <p:sldSz cx="118872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79" autoAdjust="0"/>
    <p:restoredTop sz="94660"/>
  </p:normalViewPr>
  <p:slideViewPr>
    <p:cSldViewPr snapToGrid="0">
      <p:cViewPr>
        <p:scale>
          <a:sx n="61" d="100"/>
          <a:sy n="61" d="100"/>
        </p:scale>
        <p:origin x="76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67107" y="685800"/>
            <a:ext cx="7800975" cy="2971801"/>
          </a:xfrm>
        </p:spPr>
        <p:txBody>
          <a:bodyPr anchor="b">
            <a:normAutofit/>
          </a:bodyPr>
          <a:lstStyle>
            <a:lvl1pPr algn="l">
              <a:defRPr sz="4680">
                <a:effectLst/>
              </a:defRPr>
            </a:lvl1pPr>
          </a:lstStyle>
          <a:p>
            <a:r>
              <a:rPr lang="en-US"/>
              <a:t>Click to edit Master title style</a:t>
            </a:r>
            <a:endParaRPr lang="en-US" dirty="0"/>
          </a:p>
        </p:txBody>
      </p:sp>
      <p:sp>
        <p:nvSpPr>
          <p:cNvPr id="3" name="Subtitle 2"/>
          <p:cNvSpPr>
            <a:spLocks noGrp="1"/>
          </p:cNvSpPr>
          <p:nvPr>
            <p:ph type="subTitle" idx="1"/>
          </p:nvPr>
        </p:nvSpPr>
        <p:spPr>
          <a:xfrm>
            <a:off x="667107" y="3843868"/>
            <a:ext cx="6240780" cy="1947333"/>
          </a:xfrm>
        </p:spPr>
        <p:txBody>
          <a:bodyPr anchor="t">
            <a:normAutofit/>
          </a:bodyPr>
          <a:lstStyle>
            <a:lvl1pPr marL="0" indent="0" algn="l">
              <a:buNone/>
              <a:defRPr sz="2048">
                <a:solidFill>
                  <a:schemeClr val="bg2">
                    <a:lumMod val="75000"/>
                  </a:schemeClr>
                </a:solidFill>
              </a:defRPr>
            </a:lvl1pPr>
            <a:lvl2pPr marL="445770" indent="0" algn="ctr">
              <a:buNone/>
              <a:defRPr>
                <a:solidFill>
                  <a:schemeClr val="tx1">
                    <a:tint val="75000"/>
                  </a:schemeClr>
                </a:solidFill>
              </a:defRPr>
            </a:lvl2pPr>
            <a:lvl3pPr marL="891540" indent="0" algn="ctr">
              <a:buNone/>
              <a:defRPr>
                <a:solidFill>
                  <a:schemeClr val="tx1">
                    <a:tint val="75000"/>
                  </a:schemeClr>
                </a:solidFill>
              </a:defRPr>
            </a:lvl3pPr>
            <a:lvl4pPr marL="1337310" indent="0" algn="ctr">
              <a:buNone/>
              <a:defRPr>
                <a:solidFill>
                  <a:schemeClr val="tx1">
                    <a:tint val="75000"/>
                  </a:schemeClr>
                </a:solidFill>
              </a:defRPr>
            </a:lvl4pPr>
            <a:lvl5pPr marL="1783080" indent="0" algn="ctr">
              <a:buNone/>
              <a:defRPr>
                <a:solidFill>
                  <a:schemeClr val="tx1">
                    <a:tint val="75000"/>
                  </a:schemeClr>
                </a:solidFill>
              </a:defRPr>
            </a:lvl5pPr>
            <a:lvl6pPr marL="2228850" indent="0" algn="ctr">
              <a:buNone/>
              <a:defRPr>
                <a:solidFill>
                  <a:schemeClr val="tx1">
                    <a:tint val="75000"/>
                  </a:schemeClr>
                </a:solidFill>
              </a:defRPr>
            </a:lvl6pPr>
            <a:lvl7pPr marL="2674620" indent="0" algn="ctr">
              <a:buNone/>
              <a:defRPr>
                <a:solidFill>
                  <a:schemeClr val="tx1">
                    <a:tint val="75000"/>
                  </a:schemeClr>
                </a:solidFill>
              </a:defRPr>
            </a:lvl7pPr>
            <a:lvl8pPr marL="3120390" indent="0" algn="ctr">
              <a:buNone/>
              <a:defRPr>
                <a:solidFill>
                  <a:schemeClr val="tx1">
                    <a:tint val="75000"/>
                  </a:schemeClr>
                </a:solidFill>
              </a:defRPr>
            </a:lvl8pPr>
            <a:lvl9pPr marL="356616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81286FD-64D1-4BD6-ABAE-64BBB89AD2AE}"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013CFB-3A70-42F1-9B7A-106DC24137DD}" type="slidenum">
              <a:rPr lang="en-US" smtClean="0"/>
              <a:t>‹#›</a:t>
            </a:fld>
            <a:endParaRPr lang="en-US"/>
          </a:p>
        </p:txBody>
      </p:sp>
      <p:cxnSp>
        <p:nvCxnSpPr>
          <p:cNvPr id="16" name="Straight Connector 15"/>
          <p:cNvCxnSpPr/>
          <p:nvPr/>
        </p:nvCxnSpPr>
        <p:spPr>
          <a:xfrm flipH="1">
            <a:off x="8022312" y="8467"/>
            <a:ext cx="371475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5955466" y="91546"/>
            <a:ext cx="5928639"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054929" y="228600"/>
            <a:ext cx="4829175"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152442" y="32279"/>
            <a:ext cx="4731664"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649291" y="609602"/>
            <a:ext cx="4234814"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46656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1286FD-64D1-4BD6-ABAE-64BBB89AD2AE}"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013CFB-3A70-42F1-9B7A-106DC24137DD}" type="slidenum">
              <a:rPr lang="en-US" smtClean="0"/>
              <a:t>‹#›</a:t>
            </a:fld>
            <a:endParaRPr lang="en-US"/>
          </a:p>
        </p:txBody>
      </p:sp>
    </p:spTree>
    <p:extLst>
      <p:ext uri="{BB962C8B-B14F-4D97-AF65-F5344CB8AC3E}">
        <p14:creationId xmlns:p14="http://schemas.microsoft.com/office/powerpoint/2010/main" val="7159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67106" y="2006600"/>
            <a:ext cx="8321041" cy="2281600"/>
          </a:xfrm>
        </p:spPr>
        <p:txBody>
          <a:bodyPr anchor="b">
            <a:normAutofit/>
          </a:bodyPr>
          <a:lstStyle>
            <a:lvl1pPr algn="l">
              <a:defRPr sz="3510" b="0" cap="all"/>
            </a:lvl1pPr>
          </a:lstStyle>
          <a:p>
            <a:r>
              <a:rPr lang="en-US"/>
              <a:t>Click to edit Master title style</a:t>
            </a:r>
            <a:endParaRPr lang="en-US" dirty="0"/>
          </a:p>
        </p:txBody>
      </p:sp>
      <p:sp>
        <p:nvSpPr>
          <p:cNvPr id="3" name="Text Placeholder 2"/>
          <p:cNvSpPr>
            <a:spLocks noGrp="1"/>
          </p:cNvSpPr>
          <p:nvPr>
            <p:ph type="body" idx="1"/>
          </p:nvPr>
        </p:nvSpPr>
        <p:spPr>
          <a:xfrm>
            <a:off x="667108" y="4495800"/>
            <a:ext cx="8321040" cy="1498600"/>
          </a:xfrm>
        </p:spPr>
        <p:txBody>
          <a:bodyPr anchor="t">
            <a:normAutofit/>
          </a:bodyPr>
          <a:lstStyle>
            <a:lvl1pPr marL="0" indent="0" algn="l">
              <a:buNone/>
              <a:defRPr sz="1755">
                <a:solidFill>
                  <a:schemeClr val="bg2">
                    <a:lumMod val="75000"/>
                  </a:schemeClr>
                </a:solidFill>
              </a:defRPr>
            </a:lvl1pPr>
            <a:lvl2pPr marL="445770" indent="0">
              <a:buNone/>
              <a:defRPr sz="1755">
                <a:solidFill>
                  <a:schemeClr val="tx1">
                    <a:tint val="75000"/>
                  </a:schemeClr>
                </a:solidFill>
              </a:defRPr>
            </a:lvl2pPr>
            <a:lvl3pPr marL="891540" indent="0">
              <a:buNone/>
              <a:defRPr sz="1560">
                <a:solidFill>
                  <a:schemeClr val="tx1">
                    <a:tint val="75000"/>
                  </a:schemeClr>
                </a:solidFill>
              </a:defRPr>
            </a:lvl3pPr>
            <a:lvl4pPr marL="1337310" indent="0">
              <a:buNone/>
              <a:defRPr sz="1365">
                <a:solidFill>
                  <a:schemeClr val="tx1">
                    <a:tint val="75000"/>
                  </a:schemeClr>
                </a:solidFill>
              </a:defRPr>
            </a:lvl4pPr>
            <a:lvl5pPr marL="1783080" indent="0">
              <a:buNone/>
              <a:defRPr sz="1365">
                <a:solidFill>
                  <a:schemeClr val="tx1">
                    <a:tint val="75000"/>
                  </a:schemeClr>
                </a:solidFill>
              </a:defRPr>
            </a:lvl5pPr>
            <a:lvl6pPr marL="2228850" indent="0">
              <a:buNone/>
              <a:defRPr sz="1365">
                <a:solidFill>
                  <a:schemeClr val="tx1">
                    <a:tint val="75000"/>
                  </a:schemeClr>
                </a:solidFill>
              </a:defRPr>
            </a:lvl6pPr>
            <a:lvl7pPr marL="2674620" indent="0">
              <a:buNone/>
              <a:defRPr sz="1365">
                <a:solidFill>
                  <a:schemeClr val="tx1">
                    <a:tint val="75000"/>
                  </a:schemeClr>
                </a:solidFill>
              </a:defRPr>
            </a:lvl7pPr>
            <a:lvl8pPr marL="3120390" indent="0">
              <a:buNone/>
              <a:defRPr sz="1365">
                <a:solidFill>
                  <a:schemeClr val="tx1">
                    <a:tint val="75000"/>
                  </a:schemeClr>
                </a:solidFill>
              </a:defRPr>
            </a:lvl8pPr>
            <a:lvl9pPr marL="3566160" indent="0">
              <a:buNone/>
              <a:defRPr sz="1365">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81286FD-64D1-4BD6-ABAE-64BBB89AD2AE}"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013CFB-3A70-42F1-9B7A-106DC24137DD}" type="slidenum">
              <a:rPr lang="en-US" smtClean="0"/>
              <a:t>‹#›</a:t>
            </a:fld>
            <a:endParaRPr lang="en-US"/>
          </a:p>
        </p:txBody>
      </p:sp>
    </p:spTree>
    <p:extLst>
      <p:ext uri="{BB962C8B-B14F-4D97-AF65-F5344CB8AC3E}">
        <p14:creationId xmlns:p14="http://schemas.microsoft.com/office/powerpoint/2010/main" val="63713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67106" y="685801"/>
            <a:ext cx="4814214"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62930" y="685801"/>
            <a:ext cx="4811117"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81286FD-64D1-4BD6-ABAE-64BBB89AD2AE}"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013CFB-3A70-42F1-9B7A-106DC24137DD}" type="slidenum">
              <a:rPr lang="en-US" smtClean="0"/>
              <a:t>‹#›</a:t>
            </a:fld>
            <a:endParaRPr lang="en-US"/>
          </a:p>
        </p:txBody>
      </p:sp>
    </p:spTree>
    <p:extLst>
      <p:ext uri="{BB962C8B-B14F-4D97-AF65-F5344CB8AC3E}">
        <p14:creationId xmlns:p14="http://schemas.microsoft.com/office/powerpoint/2010/main" val="1598992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47779" y="685800"/>
            <a:ext cx="4533542" cy="576262"/>
          </a:xfrm>
        </p:spPr>
        <p:txBody>
          <a:bodyPr anchor="b">
            <a:noAutofit/>
          </a:bodyPr>
          <a:lstStyle>
            <a:lvl1pPr marL="0" indent="0">
              <a:buNone/>
              <a:defRPr sz="2730" b="0">
                <a:solidFill>
                  <a:schemeClr val="tx1"/>
                </a:solidFill>
              </a:defRPr>
            </a:lvl1pPr>
            <a:lvl2pPr marL="445770" indent="0">
              <a:buNone/>
              <a:defRPr sz="1950" b="1"/>
            </a:lvl2pPr>
            <a:lvl3pPr marL="891540" indent="0">
              <a:buNone/>
              <a:defRPr sz="1755" b="1"/>
            </a:lvl3pPr>
            <a:lvl4pPr marL="1337310" indent="0">
              <a:buNone/>
              <a:defRPr sz="1560" b="1"/>
            </a:lvl4pPr>
            <a:lvl5pPr marL="1783080" indent="0">
              <a:buNone/>
              <a:defRPr sz="1560" b="1"/>
            </a:lvl5pPr>
            <a:lvl6pPr marL="2228850" indent="0">
              <a:buNone/>
              <a:defRPr sz="1560" b="1"/>
            </a:lvl6pPr>
            <a:lvl7pPr marL="2674620" indent="0">
              <a:buNone/>
              <a:defRPr sz="1560" b="1"/>
            </a:lvl7pPr>
            <a:lvl8pPr marL="3120390" indent="0">
              <a:buNone/>
              <a:defRPr sz="1560" b="1"/>
            </a:lvl8pPr>
            <a:lvl9pPr marL="3566160" indent="0">
              <a:buNone/>
              <a:defRPr sz="1560" b="1"/>
            </a:lvl9pPr>
          </a:lstStyle>
          <a:p>
            <a:pPr lvl="0"/>
            <a:r>
              <a:rPr lang="en-US"/>
              <a:t>Edit Master text styles</a:t>
            </a:r>
          </a:p>
        </p:txBody>
      </p:sp>
      <p:sp>
        <p:nvSpPr>
          <p:cNvPr id="4" name="Content Placeholder 3"/>
          <p:cNvSpPr>
            <a:spLocks noGrp="1"/>
          </p:cNvSpPr>
          <p:nvPr>
            <p:ph sz="half" idx="2"/>
          </p:nvPr>
        </p:nvSpPr>
        <p:spPr>
          <a:xfrm>
            <a:off x="667106" y="1270529"/>
            <a:ext cx="4814214"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27089" y="685800"/>
            <a:ext cx="4548506" cy="576262"/>
          </a:xfrm>
        </p:spPr>
        <p:txBody>
          <a:bodyPr anchor="b">
            <a:noAutofit/>
          </a:bodyPr>
          <a:lstStyle>
            <a:lvl1pPr marL="0" indent="0">
              <a:buNone/>
              <a:defRPr sz="2730" b="0">
                <a:solidFill>
                  <a:schemeClr val="tx1"/>
                </a:solidFill>
              </a:defRPr>
            </a:lvl1pPr>
            <a:lvl2pPr marL="445770" indent="0">
              <a:buNone/>
              <a:defRPr sz="1950" b="1"/>
            </a:lvl2pPr>
            <a:lvl3pPr marL="891540" indent="0">
              <a:buNone/>
              <a:defRPr sz="1755" b="1"/>
            </a:lvl3pPr>
            <a:lvl4pPr marL="1337310" indent="0">
              <a:buNone/>
              <a:defRPr sz="1560" b="1"/>
            </a:lvl4pPr>
            <a:lvl5pPr marL="1783080" indent="0">
              <a:buNone/>
              <a:defRPr sz="1560" b="1"/>
            </a:lvl5pPr>
            <a:lvl6pPr marL="2228850" indent="0">
              <a:buNone/>
              <a:defRPr sz="1560" b="1"/>
            </a:lvl6pPr>
            <a:lvl7pPr marL="2674620" indent="0">
              <a:buNone/>
              <a:defRPr sz="1560" b="1"/>
            </a:lvl7pPr>
            <a:lvl8pPr marL="3120390" indent="0">
              <a:buNone/>
              <a:defRPr sz="1560" b="1"/>
            </a:lvl8pPr>
            <a:lvl9pPr marL="3566160" indent="0">
              <a:buNone/>
              <a:defRPr sz="1560" b="1"/>
            </a:lvl9pPr>
          </a:lstStyle>
          <a:p>
            <a:pPr lvl="0"/>
            <a:r>
              <a:rPr lang="en-US"/>
              <a:t>Edit Master text styles</a:t>
            </a:r>
          </a:p>
        </p:txBody>
      </p:sp>
      <p:sp>
        <p:nvSpPr>
          <p:cNvPr id="6" name="Content Placeholder 5"/>
          <p:cNvSpPr>
            <a:spLocks noGrp="1"/>
          </p:cNvSpPr>
          <p:nvPr>
            <p:ph sz="quarter" idx="4"/>
          </p:nvPr>
        </p:nvSpPr>
        <p:spPr>
          <a:xfrm>
            <a:off x="5661382" y="1262062"/>
            <a:ext cx="480595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1286FD-64D1-4BD6-ABAE-64BBB89AD2AE}" type="datetimeFigureOut">
              <a:rPr lang="en-US" smtClean="0"/>
              <a:t>11/2/2020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013CFB-3A70-42F1-9B7A-106DC24137DD}" type="slidenum">
              <a:rPr lang="en-US" smtClean="0"/>
              <a:t>‹#›</a:t>
            </a:fld>
            <a:endParaRPr lang="en-US"/>
          </a:p>
        </p:txBody>
      </p:sp>
    </p:spTree>
    <p:extLst>
      <p:ext uri="{BB962C8B-B14F-4D97-AF65-F5344CB8AC3E}">
        <p14:creationId xmlns:p14="http://schemas.microsoft.com/office/powerpoint/2010/main" val="2781009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1286FD-64D1-4BD6-ABAE-64BBB89AD2AE}" type="datetimeFigureOut">
              <a:rPr lang="en-US" smtClean="0"/>
              <a:t>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013CFB-3A70-42F1-9B7A-106DC24137DD}" type="slidenum">
              <a:rPr lang="en-US" smtClean="0"/>
              <a:t>‹#›</a:t>
            </a:fld>
            <a:endParaRPr lang="en-US"/>
          </a:p>
        </p:txBody>
      </p:sp>
    </p:spTree>
    <p:extLst>
      <p:ext uri="{BB962C8B-B14F-4D97-AF65-F5344CB8AC3E}">
        <p14:creationId xmlns:p14="http://schemas.microsoft.com/office/powerpoint/2010/main" val="3324460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1286FD-64D1-4BD6-ABAE-64BBB89AD2AE}" type="datetimeFigureOut">
              <a:rPr lang="en-US" smtClean="0"/>
              <a:t>11/2/2020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013CFB-3A70-42F1-9B7A-106DC24137DD}" type="slidenum">
              <a:rPr lang="en-US" smtClean="0"/>
              <a:t>‹#›</a:t>
            </a:fld>
            <a:endParaRPr lang="en-US"/>
          </a:p>
        </p:txBody>
      </p:sp>
    </p:spTree>
    <p:extLst>
      <p:ext uri="{BB962C8B-B14F-4D97-AF65-F5344CB8AC3E}">
        <p14:creationId xmlns:p14="http://schemas.microsoft.com/office/powerpoint/2010/main" val="1733725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07887" y="685800"/>
            <a:ext cx="3566160" cy="1371600"/>
          </a:xfrm>
        </p:spPr>
        <p:txBody>
          <a:bodyPr anchor="b">
            <a:normAutofit/>
          </a:bodyPr>
          <a:lstStyle>
            <a:lvl1pPr algn="l">
              <a:defRPr sz="2340" b="0"/>
            </a:lvl1pPr>
          </a:lstStyle>
          <a:p>
            <a:r>
              <a:rPr lang="en-US"/>
              <a:t>Click to edit Master title style</a:t>
            </a:r>
            <a:endParaRPr lang="en-US" dirty="0"/>
          </a:p>
        </p:txBody>
      </p:sp>
      <p:sp>
        <p:nvSpPr>
          <p:cNvPr id="3" name="Content Placeholder 2"/>
          <p:cNvSpPr>
            <a:spLocks noGrp="1"/>
          </p:cNvSpPr>
          <p:nvPr>
            <p:ph idx="1"/>
          </p:nvPr>
        </p:nvSpPr>
        <p:spPr>
          <a:xfrm>
            <a:off x="667107" y="685800"/>
            <a:ext cx="579501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07887" y="2209800"/>
            <a:ext cx="3566160" cy="2091267"/>
          </a:xfrm>
        </p:spPr>
        <p:txBody>
          <a:bodyPr anchor="t">
            <a:normAutofit/>
          </a:bodyPr>
          <a:lstStyle>
            <a:lvl1pPr marL="0" indent="0">
              <a:buNone/>
              <a:defRPr sz="1560"/>
            </a:lvl1pPr>
            <a:lvl2pPr marL="445770" indent="0">
              <a:buNone/>
              <a:defRPr sz="1170"/>
            </a:lvl2pPr>
            <a:lvl3pPr marL="891540" indent="0">
              <a:buNone/>
              <a:defRPr sz="975"/>
            </a:lvl3pPr>
            <a:lvl4pPr marL="1337310" indent="0">
              <a:buNone/>
              <a:defRPr sz="878"/>
            </a:lvl4pPr>
            <a:lvl5pPr marL="1783080" indent="0">
              <a:buNone/>
              <a:defRPr sz="878"/>
            </a:lvl5pPr>
            <a:lvl6pPr marL="2228850" indent="0">
              <a:buNone/>
              <a:defRPr sz="878"/>
            </a:lvl6pPr>
            <a:lvl7pPr marL="2674620" indent="0">
              <a:buNone/>
              <a:defRPr sz="878"/>
            </a:lvl7pPr>
            <a:lvl8pPr marL="3120390" indent="0">
              <a:buNone/>
              <a:defRPr sz="878"/>
            </a:lvl8pPr>
            <a:lvl9pPr marL="3566160" indent="0">
              <a:buNone/>
              <a:defRPr sz="878"/>
            </a:lvl9pPr>
          </a:lstStyle>
          <a:p>
            <a:pPr lvl="0"/>
            <a:r>
              <a:rPr lang="en-US"/>
              <a:t>Edit Master text styles</a:t>
            </a:r>
          </a:p>
        </p:txBody>
      </p:sp>
      <p:sp>
        <p:nvSpPr>
          <p:cNvPr id="5" name="Date Placeholder 4"/>
          <p:cNvSpPr>
            <a:spLocks noGrp="1"/>
          </p:cNvSpPr>
          <p:nvPr>
            <p:ph type="dt" sz="half" idx="10"/>
          </p:nvPr>
        </p:nvSpPr>
        <p:spPr/>
        <p:txBody>
          <a:bodyPr/>
          <a:lstStyle/>
          <a:p>
            <a:fld id="{981286FD-64D1-4BD6-ABAE-64BBB89AD2AE}"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013CFB-3A70-42F1-9B7A-106DC24137DD}" type="slidenum">
              <a:rPr lang="en-US" smtClean="0"/>
              <a:t>‹#›</a:t>
            </a:fld>
            <a:endParaRPr lang="en-US"/>
          </a:p>
        </p:txBody>
      </p:sp>
    </p:spTree>
    <p:extLst>
      <p:ext uri="{BB962C8B-B14F-4D97-AF65-F5344CB8AC3E}">
        <p14:creationId xmlns:p14="http://schemas.microsoft.com/office/powerpoint/2010/main" val="3209765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604742" y="1447800"/>
            <a:ext cx="5869305" cy="1143000"/>
          </a:xfrm>
        </p:spPr>
        <p:txBody>
          <a:bodyPr anchor="b">
            <a:normAutofit/>
          </a:bodyPr>
          <a:lstStyle>
            <a:lvl1pPr algn="l">
              <a:defRPr sz="273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64287" y="914400"/>
            <a:ext cx="3198950"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560"/>
            </a:lvl1pPr>
            <a:lvl2pPr marL="445770" indent="0">
              <a:buNone/>
              <a:defRPr sz="1560"/>
            </a:lvl2pPr>
            <a:lvl3pPr marL="891540" indent="0">
              <a:buNone/>
              <a:defRPr sz="1560"/>
            </a:lvl3pPr>
            <a:lvl4pPr marL="1337310" indent="0">
              <a:buNone/>
              <a:defRPr sz="1560"/>
            </a:lvl4pPr>
            <a:lvl5pPr marL="1783080" indent="0">
              <a:buNone/>
              <a:defRPr sz="1560"/>
            </a:lvl5pPr>
            <a:lvl6pPr marL="2228850" indent="0">
              <a:buNone/>
              <a:defRPr sz="1560"/>
            </a:lvl6pPr>
            <a:lvl7pPr marL="2674620" indent="0">
              <a:buNone/>
              <a:defRPr sz="1560"/>
            </a:lvl7pPr>
            <a:lvl8pPr marL="3120390" indent="0">
              <a:buNone/>
              <a:defRPr sz="1560"/>
            </a:lvl8pPr>
            <a:lvl9pPr marL="3566160" indent="0">
              <a:buNone/>
              <a:defRPr sz="1560"/>
            </a:lvl9pPr>
          </a:lstStyle>
          <a:p>
            <a:r>
              <a:rPr lang="en-US"/>
              <a:t>Click icon to add picture</a:t>
            </a:r>
            <a:endParaRPr lang="en-US" dirty="0"/>
          </a:p>
        </p:txBody>
      </p:sp>
      <p:sp>
        <p:nvSpPr>
          <p:cNvPr id="4" name="Text Placeholder 3"/>
          <p:cNvSpPr>
            <a:spLocks noGrp="1"/>
          </p:cNvSpPr>
          <p:nvPr>
            <p:ph type="body" sz="half" idx="2"/>
          </p:nvPr>
        </p:nvSpPr>
        <p:spPr>
          <a:xfrm>
            <a:off x="4604742" y="2777067"/>
            <a:ext cx="5870853" cy="2048933"/>
          </a:xfrm>
        </p:spPr>
        <p:txBody>
          <a:bodyPr anchor="t">
            <a:normAutofit/>
          </a:bodyPr>
          <a:lstStyle>
            <a:lvl1pPr marL="0" indent="0">
              <a:buNone/>
              <a:defRPr sz="1755"/>
            </a:lvl1pPr>
            <a:lvl2pPr marL="445770" indent="0">
              <a:buNone/>
              <a:defRPr sz="1170"/>
            </a:lvl2pPr>
            <a:lvl3pPr marL="891540" indent="0">
              <a:buNone/>
              <a:defRPr sz="975"/>
            </a:lvl3pPr>
            <a:lvl4pPr marL="1337310" indent="0">
              <a:buNone/>
              <a:defRPr sz="878"/>
            </a:lvl4pPr>
            <a:lvl5pPr marL="1783080" indent="0">
              <a:buNone/>
              <a:defRPr sz="878"/>
            </a:lvl5pPr>
            <a:lvl6pPr marL="2228850" indent="0">
              <a:buNone/>
              <a:defRPr sz="878"/>
            </a:lvl6pPr>
            <a:lvl7pPr marL="2674620" indent="0">
              <a:buNone/>
              <a:defRPr sz="878"/>
            </a:lvl7pPr>
            <a:lvl8pPr marL="3120390" indent="0">
              <a:buNone/>
              <a:defRPr sz="878"/>
            </a:lvl8pPr>
            <a:lvl9pPr marL="3566160" indent="0">
              <a:buNone/>
              <a:defRPr sz="878"/>
            </a:lvl9pPr>
          </a:lstStyle>
          <a:p>
            <a:pPr lvl="0"/>
            <a:r>
              <a:rPr lang="en-US"/>
              <a:t>Edit Master text styles</a:t>
            </a:r>
          </a:p>
        </p:txBody>
      </p:sp>
      <p:sp>
        <p:nvSpPr>
          <p:cNvPr id="5" name="Date Placeholder 4"/>
          <p:cNvSpPr>
            <a:spLocks noGrp="1"/>
          </p:cNvSpPr>
          <p:nvPr>
            <p:ph type="dt" sz="half" idx="10"/>
          </p:nvPr>
        </p:nvSpPr>
        <p:spPr/>
        <p:txBody>
          <a:bodyPr/>
          <a:lstStyle/>
          <a:p>
            <a:fld id="{981286FD-64D1-4BD6-ABAE-64BBB89AD2AE}"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013CFB-3A70-42F1-9B7A-106DC24137DD}" type="slidenum">
              <a:rPr lang="en-US" smtClean="0"/>
              <a:t>‹#›</a:t>
            </a:fld>
            <a:endParaRPr lang="en-US"/>
          </a:p>
        </p:txBody>
      </p:sp>
    </p:spTree>
    <p:extLst>
      <p:ext uri="{BB962C8B-B14F-4D97-AF65-F5344CB8AC3E}">
        <p14:creationId xmlns:p14="http://schemas.microsoft.com/office/powerpoint/2010/main" val="3714725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68655" y="533400"/>
            <a:ext cx="1054834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560"/>
            </a:lvl1pPr>
            <a:lvl2pPr marL="445770" indent="0">
              <a:buNone/>
              <a:defRPr sz="1560"/>
            </a:lvl2pPr>
            <a:lvl3pPr marL="891540" indent="0">
              <a:buNone/>
              <a:defRPr sz="1560"/>
            </a:lvl3pPr>
            <a:lvl4pPr marL="1337310" indent="0">
              <a:buNone/>
              <a:defRPr sz="1560"/>
            </a:lvl4pPr>
            <a:lvl5pPr marL="1783080" indent="0">
              <a:buNone/>
              <a:defRPr sz="1560"/>
            </a:lvl5pPr>
            <a:lvl6pPr marL="2228850" indent="0">
              <a:buNone/>
              <a:defRPr sz="1560"/>
            </a:lvl6pPr>
            <a:lvl7pPr marL="2674620" indent="0">
              <a:buNone/>
              <a:defRPr sz="1560"/>
            </a:lvl7pPr>
            <a:lvl8pPr marL="3120390" indent="0">
              <a:buNone/>
              <a:defRPr sz="1560"/>
            </a:lvl8pPr>
            <a:lvl9pPr marL="3566160" indent="0">
              <a:buNone/>
              <a:defRPr sz="1560"/>
            </a:lvl9pPr>
          </a:lstStyle>
          <a:p>
            <a:r>
              <a:rPr lang="en-US"/>
              <a:t>Click icon to add picture</a:t>
            </a:r>
            <a:endParaRPr lang="en-US" dirty="0"/>
          </a:p>
        </p:txBody>
      </p:sp>
      <p:sp>
        <p:nvSpPr>
          <p:cNvPr id="16" name="Text Placeholder 9"/>
          <p:cNvSpPr>
            <a:spLocks noGrp="1"/>
          </p:cNvSpPr>
          <p:nvPr>
            <p:ph type="body" sz="quarter" idx="14"/>
          </p:nvPr>
        </p:nvSpPr>
        <p:spPr>
          <a:xfrm>
            <a:off x="891542" y="3843867"/>
            <a:ext cx="8096605" cy="457200"/>
          </a:xfrm>
        </p:spPr>
        <p:txBody>
          <a:bodyPr anchor="t">
            <a:normAutofit/>
          </a:bodyPr>
          <a:lstStyle>
            <a:lvl1pPr marL="0" indent="0">
              <a:buFontTx/>
              <a:buNone/>
              <a:defRPr sz="1560"/>
            </a:lvl1pPr>
            <a:lvl2pPr marL="445770" indent="0">
              <a:buFontTx/>
              <a:buNone/>
              <a:defRPr/>
            </a:lvl2pPr>
            <a:lvl3pPr marL="891540" indent="0">
              <a:buFontTx/>
              <a:buNone/>
              <a:defRPr/>
            </a:lvl3pPr>
            <a:lvl4pPr marL="1337310" indent="0">
              <a:buFontTx/>
              <a:buNone/>
              <a:defRPr/>
            </a:lvl4pPr>
            <a:lvl5pPr marL="178308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981286FD-64D1-4BD6-ABAE-64BBB89AD2AE}" type="datetimeFigureOut">
              <a:rPr lang="en-US" smtClean="0"/>
              <a:t>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013CFB-3A70-42F1-9B7A-106DC24137DD}" type="slidenum">
              <a:rPr lang="en-US" smtClean="0"/>
              <a:t>‹#›</a:t>
            </a:fld>
            <a:endParaRPr lang="en-US"/>
          </a:p>
        </p:txBody>
      </p:sp>
    </p:spTree>
    <p:extLst>
      <p:ext uri="{BB962C8B-B14F-4D97-AF65-F5344CB8AC3E}">
        <p14:creationId xmlns:p14="http://schemas.microsoft.com/office/powerpoint/2010/main" val="2288289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67108" y="685800"/>
            <a:ext cx="9806940" cy="2743200"/>
          </a:xfrm>
        </p:spPr>
        <p:txBody>
          <a:bodyPr anchor="ctr">
            <a:normAutofit/>
          </a:bodyPr>
          <a:lstStyle>
            <a:lvl1pPr algn="l">
              <a:defRPr sz="3120" b="0" cap="all"/>
            </a:lvl1pPr>
          </a:lstStyle>
          <a:p>
            <a:r>
              <a:rPr lang="en-US"/>
              <a:t>Click to edit Master title style</a:t>
            </a:r>
            <a:endParaRPr lang="en-US" dirty="0"/>
          </a:p>
        </p:txBody>
      </p:sp>
      <p:sp>
        <p:nvSpPr>
          <p:cNvPr id="3" name="Text Placeholder 2"/>
          <p:cNvSpPr>
            <a:spLocks noGrp="1"/>
          </p:cNvSpPr>
          <p:nvPr>
            <p:ph type="body" idx="1"/>
          </p:nvPr>
        </p:nvSpPr>
        <p:spPr>
          <a:xfrm>
            <a:off x="667107" y="4114800"/>
            <a:ext cx="8322588" cy="1879600"/>
          </a:xfrm>
        </p:spPr>
        <p:txBody>
          <a:bodyPr anchor="ctr">
            <a:normAutofit/>
          </a:bodyPr>
          <a:lstStyle>
            <a:lvl1pPr marL="0" indent="0" algn="l">
              <a:buNone/>
              <a:defRPr sz="1950">
                <a:solidFill>
                  <a:schemeClr val="bg2">
                    <a:lumMod val="75000"/>
                  </a:schemeClr>
                </a:solidFill>
              </a:defRPr>
            </a:lvl1pPr>
            <a:lvl2pPr marL="445770" indent="0">
              <a:buNone/>
              <a:defRPr sz="1755">
                <a:solidFill>
                  <a:schemeClr val="tx1">
                    <a:tint val="75000"/>
                  </a:schemeClr>
                </a:solidFill>
              </a:defRPr>
            </a:lvl2pPr>
            <a:lvl3pPr marL="891540" indent="0">
              <a:buNone/>
              <a:defRPr sz="1560">
                <a:solidFill>
                  <a:schemeClr val="tx1">
                    <a:tint val="75000"/>
                  </a:schemeClr>
                </a:solidFill>
              </a:defRPr>
            </a:lvl3pPr>
            <a:lvl4pPr marL="1337310" indent="0">
              <a:buNone/>
              <a:defRPr sz="1365">
                <a:solidFill>
                  <a:schemeClr val="tx1">
                    <a:tint val="75000"/>
                  </a:schemeClr>
                </a:solidFill>
              </a:defRPr>
            </a:lvl4pPr>
            <a:lvl5pPr marL="1783080" indent="0">
              <a:buNone/>
              <a:defRPr sz="1365">
                <a:solidFill>
                  <a:schemeClr val="tx1">
                    <a:tint val="75000"/>
                  </a:schemeClr>
                </a:solidFill>
              </a:defRPr>
            </a:lvl5pPr>
            <a:lvl6pPr marL="2228850" indent="0">
              <a:buNone/>
              <a:defRPr sz="1365">
                <a:solidFill>
                  <a:schemeClr val="tx1">
                    <a:tint val="75000"/>
                  </a:schemeClr>
                </a:solidFill>
              </a:defRPr>
            </a:lvl6pPr>
            <a:lvl7pPr marL="2674620" indent="0">
              <a:buNone/>
              <a:defRPr sz="1365">
                <a:solidFill>
                  <a:schemeClr val="tx1">
                    <a:tint val="75000"/>
                  </a:schemeClr>
                </a:solidFill>
              </a:defRPr>
            </a:lvl7pPr>
            <a:lvl8pPr marL="3120390" indent="0">
              <a:buNone/>
              <a:defRPr sz="1365">
                <a:solidFill>
                  <a:schemeClr val="tx1">
                    <a:tint val="75000"/>
                  </a:schemeClr>
                </a:solidFill>
              </a:defRPr>
            </a:lvl8pPr>
            <a:lvl9pPr marL="3566160" indent="0">
              <a:buNone/>
              <a:defRPr sz="1365">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81286FD-64D1-4BD6-ABAE-64BBB89AD2AE}"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013CFB-3A70-42F1-9B7A-106DC24137DD}" type="slidenum">
              <a:rPr lang="en-US" smtClean="0"/>
              <a:t>‹#›</a:t>
            </a:fld>
            <a:endParaRPr lang="en-US"/>
          </a:p>
        </p:txBody>
      </p:sp>
    </p:spTree>
    <p:extLst>
      <p:ext uri="{BB962C8B-B14F-4D97-AF65-F5344CB8AC3E}">
        <p14:creationId xmlns:p14="http://schemas.microsoft.com/office/powerpoint/2010/main" val="9203552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876" y="685800"/>
            <a:ext cx="8915401" cy="2743200"/>
          </a:xfrm>
        </p:spPr>
        <p:txBody>
          <a:bodyPr anchor="ctr">
            <a:normAutofit/>
          </a:bodyPr>
          <a:lstStyle>
            <a:lvl1pPr algn="l">
              <a:defRPr sz="312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10057" y="3429000"/>
            <a:ext cx="8321040" cy="381000"/>
          </a:xfrm>
        </p:spPr>
        <p:txBody>
          <a:bodyPr anchor="ctr"/>
          <a:lstStyle>
            <a:lvl1pPr marL="0" indent="0">
              <a:buFontTx/>
              <a:buNone/>
              <a:defRPr/>
            </a:lvl1pPr>
            <a:lvl2pPr marL="445770" indent="0">
              <a:buFontTx/>
              <a:buNone/>
              <a:defRPr/>
            </a:lvl2pPr>
            <a:lvl3pPr marL="891540" indent="0">
              <a:buFontTx/>
              <a:buNone/>
              <a:defRPr/>
            </a:lvl3pPr>
            <a:lvl4pPr marL="1337310" indent="0">
              <a:buFontTx/>
              <a:buNone/>
              <a:defRPr/>
            </a:lvl4pPr>
            <a:lvl5pPr marL="1783080" indent="0">
              <a:buFontTx/>
              <a:buNone/>
              <a:defRPr/>
            </a:lvl5pPr>
          </a:lstStyle>
          <a:p>
            <a:pPr lvl="0"/>
            <a:r>
              <a:rPr lang="en-US"/>
              <a:t>Edit Master text styles</a:t>
            </a:r>
          </a:p>
        </p:txBody>
      </p:sp>
      <p:sp>
        <p:nvSpPr>
          <p:cNvPr id="3" name="Text Placeholder 2"/>
          <p:cNvSpPr>
            <a:spLocks noGrp="1"/>
          </p:cNvSpPr>
          <p:nvPr>
            <p:ph type="body" idx="1"/>
          </p:nvPr>
        </p:nvSpPr>
        <p:spPr>
          <a:xfrm>
            <a:off x="667108" y="4301068"/>
            <a:ext cx="8321040" cy="1684865"/>
          </a:xfrm>
        </p:spPr>
        <p:txBody>
          <a:bodyPr anchor="ctr">
            <a:normAutofit/>
          </a:bodyPr>
          <a:lstStyle>
            <a:lvl1pPr marL="0" indent="0" algn="l">
              <a:buNone/>
              <a:defRPr sz="1950">
                <a:solidFill>
                  <a:schemeClr val="bg2">
                    <a:lumMod val="75000"/>
                  </a:schemeClr>
                </a:solidFill>
              </a:defRPr>
            </a:lvl1pPr>
            <a:lvl2pPr marL="445770" indent="0">
              <a:buNone/>
              <a:defRPr sz="1755">
                <a:solidFill>
                  <a:schemeClr val="tx1">
                    <a:tint val="75000"/>
                  </a:schemeClr>
                </a:solidFill>
              </a:defRPr>
            </a:lvl2pPr>
            <a:lvl3pPr marL="891540" indent="0">
              <a:buNone/>
              <a:defRPr sz="1560">
                <a:solidFill>
                  <a:schemeClr val="tx1">
                    <a:tint val="75000"/>
                  </a:schemeClr>
                </a:solidFill>
              </a:defRPr>
            </a:lvl3pPr>
            <a:lvl4pPr marL="1337310" indent="0">
              <a:buNone/>
              <a:defRPr sz="1365">
                <a:solidFill>
                  <a:schemeClr val="tx1">
                    <a:tint val="75000"/>
                  </a:schemeClr>
                </a:solidFill>
              </a:defRPr>
            </a:lvl4pPr>
            <a:lvl5pPr marL="1783080" indent="0">
              <a:buNone/>
              <a:defRPr sz="1365">
                <a:solidFill>
                  <a:schemeClr val="tx1">
                    <a:tint val="75000"/>
                  </a:schemeClr>
                </a:solidFill>
              </a:defRPr>
            </a:lvl5pPr>
            <a:lvl6pPr marL="2228850" indent="0">
              <a:buNone/>
              <a:defRPr sz="1365">
                <a:solidFill>
                  <a:schemeClr val="tx1">
                    <a:tint val="75000"/>
                  </a:schemeClr>
                </a:solidFill>
              </a:defRPr>
            </a:lvl6pPr>
            <a:lvl7pPr marL="2674620" indent="0">
              <a:buNone/>
              <a:defRPr sz="1365">
                <a:solidFill>
                  <a:schemeClr val="tx1">
                    <a:tint val="75000"/>
                  </a:schemeClr>
                </a:solidFill>
              </a:defRPr>
            </a:lvl7pPr>
            <a:lvl8pPr marL="3120390" indent="0">
              <a:buNone/>
              <a:defRPr sz="1365">
                <a:solidFill>
                  <a:schemeClr val="tx1">
                    <a:tint val="75000"/>
                  </a:schemeClr>
                </a:solidFill>
              </a:defRPr>
            </a:lvl8pPr>
            <a:lvl9pPr marL="3566160" indent="0">
              <a:buNone/>
              <a:defRPr sz="1365">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81286FD-64D1-4BD6-ABAE-64BBB89AD2AE}"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013CFB-3A70-42F1-9B7A-106DC24137DD}" type="slidenum">
              <a:rPr lang="en-US" smtClean="0"/>
              <a:t>‹#›</a:t>
            </a:fld>
            <a:endParaRPr lang="en-US"/>
          </a:p>
        </p:txBody>
      </p:sp>
      <p:sp>
        <p:nvSpPr>
          <p:cNvPr id="14" name="TextBox 13"/>
          <p:cNvSpPr txBox="1"/>
          <p:nvPr/>
        </p:nvSpPr>
        <p:spPr>
          <a:xfrm>
            <a:off x="518517" y="812222"/>
            <a:ext cx="594360" cy="584776"/>
          </a:xfrm>
          <a:prstGeom prst="rect">
            <a:avLst/>
          </a:prstGeom>
        </p:spPr>
        <p:txBody>
          <a:bodyPr vert="horz" lIns="89154" tIns="44577" rIns="89154" bIns="44577" rtlCol="0" anchor="ctr">
            <a:noAutofit/>
          </a:bodyPr>
          <a:lstStyle/>
          <a:p>
            <a:pPr lvl="0"/>
            <a:r>
              <a:rPr lang="en-US" sz="7800" dirty="0">
                <a:solidFill>
                  <a:schemeClr val="tx1"/>
                </a:solidFill>
                <a:effectLst/>
              </a:rPr>
              <a:t>“</a:t>
            </a:r>
          </a:p>
        </p:txBody>
      </p:sp>
      <p:sp>
        <p:nvSpPr>
          <p:cNvPr id="15" name="TextBox 14"/>
          <p:cNvSpPr txBox="1"/>
          <p:nvPr/>
        </p:nvSpPr>
        <p:spPr>
          <a:xfrm>
            <a:off x="10028277" y="2768601"/>
            <a:ext cx="594360" cy="584776"/>
          </a:xfrm>
          <a:prstGeom prst="rect">
            <a:avLst/>
          </a:prstGeom>
        </p:spPr>
        <p:txBody>
          <a:bodyPr vert="horz" lIns="89154" tIns="44577" rIns="89154" bIns="44577" rtlCol="0" anchor="ctr">
            <a:noAutofit/>
          </a:bodyPr>
          <a:lstStyle/>
          <a:p>
            <a:pPr lvl="0" algn="r"/>
            <a:r>
              <a:rPr lang="en-US" sz="7800" dirty="0">
                <a:solidFill>
                  <a:schemeClr val="tx1"/>
                </a:solidFill>
                <a:effectLst/>
              </a:rPr>
              <a:t>”</a:t>
            </a:r>
          </a:p>
        </p:txBody>
      </p:sp>
    </p:spTree>
    <p:extLst>
      <p:ext uri="{BB962C8B-B14F-4D97-AF65-F5344CB8AC3E}">
        <p14:creationId xmlns:p14="http://schemas.microsoft.com/office/powerpoint/2010/main" val="4086871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67107" y="3429000"/>
            <a:ext cx="8321040" cy="1697400"/>
          </a:xfrm>
        </p:spPr>
        <p:txBody>
          <a:bodyPr anchor="b">
            <a:normAutofit/>
          </a:bodyPr>
          <a:lstStyle>
            <a:lvl1pPr algn="l">
              <a:defRPr sz="3120" b="0" cap="all"/>
            </a:lvl1pPr>
          </a:lstStyle>
          <a:p>
            <a:r>
              <a:rPr lang="en-US"/>
              <a:t>Click to edit Master title style</a:t>
            </a:r>
            <a:endParaRPr lang="en-US" dirty="0"/>
          </a:p>
        </p:txBody>
      </p:sp>
      <p:sp>
        <p:nvSpPr>
          <p:cNvPr id="3" name="Text Placeholder 2"/>
          <p:cNvSpPr>
            <a:spLocks noGrp="1"/>
          </p:cNvSpPr>
          <p:nvPr>
            <p:ph type="body" idx="1"/>
          </p:nvPr>
        </p:nvSpPr>
        <p:spPr>
          <a:xfrm>
            <a:off x="667106" y="5132981"/>
            <a:ext cx="8322590" cy="860400"/>
          </a:xfrm>
        </p:spPr>
        <p:txBody>
          <a:bodyPr anchor="t">
            <a:normAutofit/>
          </a:bodyPr>
          <a:lstStyle>
            <a:lvl1pPr marL="0" indent="0" algn="l">
              <a:buNone/>
              <a:defRPr sz="1950">
                <a:solidFill>
                  <a:schemeClr val="bg2">
                    <a:lumMod val="75000"/>
                  </a:schemeClr>
                </a:solidFill>
              </a:defRPr>
            </a:lvl1pPr>
            <a:lvl2pPr marL="445770" indent="0">
              <a:buNone/>
              <a:defRPr sz="1755">
                <a:solidFill>
                  <a:schemeClr val="tx1">
                    <a:tint val="75000"/>
                  </a:schemeClr>
                </a:solidFill>
              </a:defRPr>
            </a:lvl2pPr>
            <a:lvl3pPr marL="891540" indent="0">
              <a:buNone/>
              <a:defRPr sz="1560">
                <a:solidFill>
                  <a:schemeClr val="tx1">
                    <a:tint val="75000"/>
                  </a:schemeClr>
                </a:solidFill>
              </a:defRPr>
            </a:lvl3pPr>
            <a:lvl4pPr marL="1337310" indent="0">
              <a:buNone/>
              <a:defRPr sz="1365">
                <a:solidFill>
                  <a:schemeClr val="tx1">
                    <a:tint val="75000"/>
                  </a:schemeClr>
                </a:solidFill>
              </a:defRPr>
            </a:lvl4pPr>
            <a:lvl5pPr marL="1783080" indent="0">
              <a:buNone/>
              <a:defRPr sz="1365">
                <a:solidFill>
                  <a:schemeClr val="tx1">
                    <a:tint val="75000"/>
                  </a:schemeClr>
                </a:solidFill>
              </a:defRPr>
            </a:lvl5pPr>
            <a:lvl6pPr marL="2228850" indent="0">
              <a:buNone/>
              <a:defRPr sz="1365">
                <a:solidFill>
                  <a:schemeClr val="tx1">
                    <a:tint val="75000"/>
                  </a:schemeClr>
                </a:solidFill>
              </a:defRPr>
            </a:lvl6pPr>
            <a:lvl7pPr marL="2674620" indent="0">
              <a:buNone/>
              <a:defRPr sz="1365">
                <a:solidFill>
                  <a:schemeClr val="tx1">
                    <a:tint val="75000"/>
                  </a:schemeClr>
                </a:solidFill>
              </a:defRPr>
            </a:lvl7pPr>
            <a:lvl8pPr marL="3120390" indent="0">
              <a:buNone/>
              <a:defRPr sz="1365">
                <a:solidFill>
                  <a:schemeClr val="tx1">
                    <a:tint val="75000"/>
                  </a:schemeClr>
                </a:solidFill>
              </a:defRPr>
            </a:lvl8pPr>
            <a:lvl9pPr marL="3566160" indent="0">
              <a:buNone/>
              <a:defRPr sz="1365">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81286FD-64D1-4BD6-ABAE-64BBB89AD2AE}"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013CFB-3A70-42F1-9B7A-106DC24137DD}" type="slidenum">
              <a:rPr lang="en-US" smtClean="0"/>
              <a:t>‹#›</a:t>
            </a:fld>
            <a:endParaRPr lang="en-US"/>
          </a:p>
        </p:txBody>
      </p:sp>
    </p:spTree>
    <p:extLst>
      <p:ext uri="{BB962C8B-B14F-4D97-AF65-F5344CB8AC3E}">
        <p14:creationId xmlns:p14="http://schemas.microsoft.com/office/powerpoint/2010/main" val="27677821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2878" y="685800"/>
            <a:ext cx="8915400" cy="2743200"/>
          </a:xfrm>
        </p:spPr>
        <p:txBody>
          <a:bodyPr anchor="ctr">
            <a:normAutofit/>
          </a:bodyPr>
          <a:lstStyle>
            <a:lvl1pPr algn="l">
              <a:defRPr sz="312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67107" y="3928534"/>
            <a:ext cx="8321041" cy="1049866"/>
          </a:xfrm>
        </p:spPr>
        <p:txBody>
          <a:bodyPr vert="horz" lIns="91440" tIns="45720" rIns="91440" bIns="45720" rtlCol="0" anchor="b">
            <a:normAutofit/>
          </a:bodyPr>
          <a:lstStyle>
            <a:lvl1pPr>
              <a:buNone/>
              <a:defRPr lang="en-US" sz="234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67106" y="4978400"/>
            <a:ext cx="8321041" cy="1016000"/>
          </a:xfrm>
        </p:spPr>
        <p:txBody>
          <a:bodyPr anchor="t">
            <a:normAutofit/>
          </a:bodyPr>
          <a:lstStyle>
            <a:lvl1pPr marL="0" indent="0" algn="l">
              <a:buNone/>
              <a:defRPr sz="1755">
                <a:solidFill>
                  <a:schemeClr val="bg2">
                    <a:lumMod val="75000"/>
                  </a:schemeClr>
                </a:solidFill>
              </a:defRPr>
            </a:lvl1pPr>
            <a:lvl2pPr marL="445770" indent="0">
              <a:buNone/>
              <a:defRPr sz="1755">
                <a:solidFill>
                  <a:schemeClr val="tx1">
                    <a:tint val="75000"/>
                  </a:schemeClr>
                </a:solidFill>
              </a:defRPr>
            </a:lvl2pPr>
            <a:lvl3pPr marL="891540" indent="0">
              <a:buNone/>
              <a:defRPr sz="1560">
                <a:solidFill>
                  <a:schemeClr val="tx1">
                    <a:tint val="75000"/>
                  </a:schemeClr>
                </a:solidFill>
              </a:defRPr>
            </a:lvl3pPr>
            <a:lvl4pPr marL="1337310" indent="0">
              <a:buNone/>
              <a:defRPr sz="1365">
                <a:solidFill>
                  <a:schemeClr val="tx1">
                    <a:tint val="75000"/>
                  </a:schemeClr>
                </a:solidFill>
              </a:defRPr>
            </a:lvl4pPr>
            <a:lvl5pPr marL="1783080" indent="0">
              <a:buNone/>
              <a:defRPr sz="1365">
                <a:solidFill>
                  <a:schemeClr val="tx1">
                    <a:tint val="75000"/>
                  </a:schemeClr>
                </a:solidFill>
              </a:defRPr>
            </a:lvl5pPr>
            <a:lvl6pPr marL="2228850" indent="0">
              <a:buNone/>
              <a:defRPr sz="1365">
                <a:solidFill>
                  <a:schemeClr val="tx1">
                    <a:tint val="75000"/>
                  </a:schemeClr>
                </a:solidFill>
              </a:defRPr>
            </a:lvl6pPr>
            <a:lvl7pPr marL="2674620" indent="0">
              <a:buNone/>
              <a:defRPr sz="1365">
                <a:solidFill>
                  <a:schemeClr val="tx1">
                    <a:tint val="75000"/>
                  </a:schemeClr>
                </a:solidFill>
              </a:defRPr>
            </a:lvl7pPr>
            <a:lvl8pPr marL="3120390" indent="0">
              <a:buNone/>
              <a:defRPr sz="1365">
                <a:solidFill>
                  <a:schemeClr val="tx1">
                    <a:tint val="75000"/>
                  </a:schemeClr>
                </a:solidFill>
              </a:defRPr>
            </a:lvl8pPr>
            <a:lvl9pPr marL="3566160" indent="0">
              <a:buNone/>
              <a:defRPr sz="1365">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81286FD-64D1-4BD6-ABAE-64BBB89AD2AE}"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013CFB-3A70-42F1-9B7A-106DC24137DD}" type="slidenum">
              <a:rPr lang="en-US" smtClean="0"/>
              <a:t>‹#›</a:t>
            </a:fld>
            <a:endParaRPr lang="en-US"/>
          </a:p>
        </p:txBody>
      </p:sp>
      <p:sp>
        <p:nvSpPr>
          <p:cNvPr id="11" name="TextBox 10"/>
          <p:cNvSpPr txBox="1"/>
          <p:nvPr/>
        </p:nvSpPr>
        <p:spPr>
          <a:xfrm>
            <a:off x="518517" y="812222"/>
            <a:ext cx="594360" cy="584776"/>
          </a:xfrm>
          <a:prstGeom prst="rect">
            <a:avLst/>
          </a:prstGeom>
        </p:spPr>
        <p:txBody>
          <a:bodyPr vert="horz" lIns="89154" tIns="44577" rIns="89154" bIns="44577" rtlCol="0" anchor="ctr">
            <a:noAutofit/>
          </a:bodyPr>
          <a:lstStyle/>
          <a:p>
            <a:pPr lvl="0"/>
            <a:r>
              <a:rPr lang="en-US" sz="7800" dirty="0">
                <a:solidFill>
                  <a:schemeClr val="tx1"/>
                </a:solidFill>
                <a:effectLst/>
              </a:rPr>
              <a:t>“</a:t>
            </a:r>
          </a:p>
        </p:txBody>
      </p:sp>
      <p:sp>
        <p:nvSpPr>
          <p:cNvPr id="12" name="TextBox 11"/>
          <p:cNvSpPr txBox="1"/>
          <p:nvPr/>
        </p:nvSpPr>
        <p:spPr>
          <a:xfrm>
            <a:off x="10028277" y="2768601"/>
            <a:ext cx="594360" cy="584776"/>
          </a:xfrm>
          <a:prstGeom prst="rect">
            <a:avLst/>
          </a:prstGeom>
        </p:spPr>
        <p:txBody>
          <a:bodyPr vert="horz" lIns="89154" tIns="44577" rIns="89154" bIns="44577" rtlCol="0" anchor="ctr">
            <a:noAutofit/>
          </a:bodyPr>
          <a:lstStyle/>
          <a:p>
            <a:pPr lvl="0" algn="r"/>
            <a:r>
              <a:rPr lang="en-US" sz="7800" dirty="0">
                <a:solidFill>
                  <a:schemeClr val="tx1"/>
                </a:solidFill>
                <a:effectLst/>
              </a:rPr>
              <a:t>”</a:t>
            </a:r>
          </a:p>
        </p:txBody>
      </p:sp>
    </p:spTree>
    <p:extLst>
      <p:ext uri="{BB962C8B-B14F-4D97-AF65-F5344CB8AC3E}">
        <p14:creationId xmlns:p14="http://schemas.microsoft.com/office/powerpoint/2010/main" val="26048243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67108" y="685800"/>
            <a:ext cx="980694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67107" y="3928534"/>
            <a:ext cx="8321040" cy="838200"/>
          </a:xfrm>
        </p:spPr>
        <p:txBody>
          <a:bodyPr vert="horz" lIns="91440" tIns="45720" rIns="91440" bIns="45720" rtlCol="0" anchor="b">
            <a:normAutofit/>
          </a:bodyPr>
          <a:lstStyle>
            <a:lvl1pPr>
              <a:buNone/>
              <a:defRPr lang="en-US" sz="234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67106" y="4766733"/>
            <a:ext cx="8321041" cy="1227667"/>
          </a:xfrm>
        </p:spPr>
        <p:txBody>
          <a:bodyPr anchor="t">
            <a:normAutofit/>
          </a:bodyPr>
          <a:lstStyle>
            <a:lvl1pPr marL="0" indent="0" algn="l">
              <a:buNone/>
              <a:defRPr sz="1755">
                <a:solidFill>
                  <a:schemeClr val="bg2">
                    <a:lumMod val="75000"/>
                  </a:schemeClr>
                </a:solidFill>
              </a:defRPr>
            </a:lvl1pPr>
            <a:lvl2pPr marL="445770" indent="0">
              <a:buNone/>
              <a:defRPr sz="1755">
                <a:solidFill>
                  <a:schemeClr val="tx1">
                    <a:tint val="75000"/>
                  </a:schemeClr>
                </a:solidFill>
              </a:defRPr>
            </a:lvl2pPr>
            <a:lvl3pPr marL="891540" indent="0">
              <a:buNone/>
              <a:defRPr sz="1560">
                <a:solidFill>
                  <a:schemeClr val="tx1">
                    <a:tint val="75000"/>
                  </a:schemeClr>
                </a:solidFill>
              </a:defRPr>
            </a:lvl3pPr>
            <a:lvl4pPr marL="1337310" indent="0">
              <a:buNone/>
              <a:defRPr sz="1365">
                <a:solidFill>
                  <a:schemeClr val="tx1">
                    <a:tint val="75000"/>
                  </a:schemeClr>
                </a:solidFill>
              </a:defRPr>
            </a:lvl4pPr>
            <a:lvl5pPr marL="1783080" indent="0">
              <a:buNone/>
              <a:defRPr sz="1365">
                <a:solidFill>
                  <a:schemeClr val="tx1">
                    <a:tint val="75000"/>
                  </a:schemeClr>
                </a:solidFill>
              </a:defRPr>
            </a:lvl5pPr>
            <a:lvl6pPr marL="2228850" indent="0">
              <a:buNone/>
              <a:defRPr sz="1365">
                <a:solidFill>
                  <a:schemeClr val="tx1">
                    <a:tint val="75000"/>
                  </a:schemeClr>
                </a:solidFill>
              </a:defRPr>
            </a:lvl6pPr>
            <a:lvl7pPr marL="2674620" indent="0">
              <a:buNone/>
              <a:defRPr sz="1365">
                <a:solidFill>
                  <a:schemeClr val="tx1">
                    <a:tint val="75000"/>
                  </a:schemeClr>
                </a:solidFill>
              </a:defRPr>
            </a:lvl7pPr>
            <a:lvl8pPr marL="3120390" indent="0">
              <a:buNone/>
              <a:defRPr sz="1365">
                <a:solidFill>
                  <a:schemeClr val="tx1">
                    <a:tint val="75000"/>
                  </a:schemeClr>
                </a:solidFill>
              </a:defRPr>
            </a:lvl8pPr>
            <a:lvl9pPr marL="3566160" indent="0">
              <a:buNone/>
              <a:defRPr sz="1365">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81286FD-64D1-4BD6-ABAE-64BBB89AD2AE}"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013CFB-3A70-42F1-9B7A-106DC24137DD}" type="slidenum">
              <a:rPr lang="en-US" smtClean="0"/>
              <a:t>‹#›</a:t>
            </a:fld>
            <a:endParaRPr lang="en-US"/>
          </a:p>
        </p:txBody>
      </p:sp>
    </p:spTree>
    <p:extLst>
      <p:ext uri="{BB962C8B-B14F-4D97-AF65-F5344CB8AC3E}">
        <p14:creationId xmlns:p14="http://schemas.microsoft.com/office/powerpoint/2010/main" val="30089690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1286FD-64D1-4BD6-ABAE-64BBB89AD2AE}"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013CFB-3A70-42F1-9B7A-106DC24137DD}" type="slidenum">
              <a:rPr lang="en-US" smtClean="0"/>
              <a:t>‹#›</a:t>
            </a:fld>
            <a:endParaRPr lang="en-US"/>
          </a:p>
        </p:txBody>
      </p:sp>
    </p:spTree>
    <p:extLst>
      <p:ext uri="{BB962C8B-B14F-4D97-AF65-F5344CB8AC3E}">
        <p14:creationId xmlns:p14="http://schemas.microsoft.com/office/powerpoint/2010/main" val="42037495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468082" y="685800"/>
            <a:ext cx="2005965"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68655" y="685800"/>
            <a:ext cx="762762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1286FD-64D1-4BD6-ABAE-64BBB89AD2AE}"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013CFB-3A70-42F1-9B7A-106DC24137DD}" type="slidenum">
              <a:rPr lang="en-US" smtClean="0"/>
              <a:t>‹#›</a:t>
            </a:fld>
            <a:endParaRPr lang="en-US"/>
          </a:p>
        </p:txBody>
      </p:sp>
    </p:spTree>
    <p:extLst>
      <p:ext uri="{BB962C8B-B14F-4D97-AF65-F5344CB8AC3E}">
        <p14:creationId xmlns:p14="http://schemas.microsoft.com/office/powerpoint/2010/main" val="4012628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8976795" y="2963334"/>
            <a:ext cx="2907312"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67107" y="4487333"/>
            <a:ext cx="832104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67107" y="685801"/>
            <a:ext cx="832104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656802" y="6172201"/>
            <a:ext cx="1560195" cy="365125"/>
          </a:xfrm>
          <a:prstGeom prst="rect">
            <a:avLst/>
          </a:prstGeom>
        </p:spPr>
        <p:txBody>
          <a:bodyPr vert="horz" lIns="91440" tIns="45720" rIns="91440" bIns="45720" rtlCol="0" anchor="t"/>
          <a:lstStyle>
            <a:lvl1pPr algn="r">
              <a:defRPr sz="975" b="0" i="0">
                <a:solidFill>
                  <a:schemeClr val="bg2">
                    <a:lumMod val="50000"/>
                  </a:schemeClr>
                </a:solidFill>
                <a:effectLst/>
                <a:latin typeface="+mn-lt"/>
              </a:defRPr>
            </a:lvl1pPr>
          </a:lstStyle>
          <a:p>
            <a:fld id="{981286FD-64D1-4BD6-ABAE-64BBB89AD2AE}" type="datetimeFigureOut">
              <a:rPr lang="en-US" smtClean="0"/>
              <a:t>11/2/2020</a:t>
            </a:fld>
            <a:endParaRPr lang="en-US"/>
          </a:p>
        </p:txBody>
      </p:sp>
      <p:sp>
        <p:nvSpPr>
          <p:cNvPr id="5" name="Footer Placeholder 4"/>
          <p:cNvSpPr>
            <a:spLocks noGrp="1"/>
          </p:cNvSpPr>
          <p:nvPr>
            <p:ph type="ftr" sz="quarter" idx="3"/>
          </p:nvPr>
        </p:nvSpPr>
        <p:spPr>
          <a:xfrm>
            <a:off x="667107" y="6172201"/>
            <a:ext cx="7355205" cy="365125"/>
          </a:xfrm>
          <a:prstGeom prst="rect">
            <a:avLst/>
          </a:prstGeom>
        </p:spPr>
        <p:txBody>
          <a:bodyPr vert="horz" lIns="91440" tIns="45720" rIns="91440" bIns="45720" rtlCol="0" anchor="t"/>
          <a:lstStyle>
            <a:lvl1pPr algn="l">
              <a:defRPr sz="975"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104120" y="5578476"/>
            <a:ext cx="1113689" cy="669925"/>
          </a:xfrm>
          <a:prstGeom prst="rect">
            <a:avLst/>
          </a:prstGeom>
        </p:spPr>
        <p:txBody>
          <a:bodyPr vert="horz" lIns="91440" tIns="45720" rIns="91440" bIns="45720" rtlCol="0" anchor="b"/>
          <a:lstStyle>
            <a:lvl1pPr algn="r">
              <a:defRPr sz="3120" b="0" i="0">
                <a:solidFill>
                  <a:schemeClr val="bg2">
                    <a:lumMod val="50000"/>
                  </a:schemeClr>
                </a:solidFill>
                <a:effectLst/>
                <a:latin typeface="+mn-lt"/>
              </a:defRPr>
            </a:lvl1pPr>
          </a:lstStyle>
          <a:p>
            <a:fld id="{F3013CFB-3A70-42F1-9B7A-106DC24137DD}" type="slidenum">
              <a:rPr lang="en-US" smtClean="0"/>
              <a:t>‹#›</a:t>
            </a:fld>
            <a:endParaRPr lang="en-US"/>
          </a:p>
        </p:txBody>
      </p:sp>
    </p:spTree>
    <p:extLst>
      <p:ext uri="{BB962C8B-B14F-4D97-AF65-F5344CB8AC3E}">
        <p14:creationId xmlns:p14="http://schemas.microsoft.com/office/powerpoint/2010/main" val="3275593561"/>
      </p:ext>
    </p:extLst>
  </p:cSld>
  <p:clrMap bg1="dk1" tx1="lt1" bg2="dk2" tx2="lt2" accent1="accent1" accent2="accent2" accent3="accent3" accent4="accent4" accent5="accent5" accent6="accent6" hlink="hlink" folHlink="folHlink"/>
  <p:sldLayoutIdLst>
    <p:sldLayoutId id="2147484157" r:id="rId1"/>
    <p:sldLayoutId id="2147484158" r:id="rId2"/>
    <p:sldLayoutId id="2147484159" r:id="rId3"/>
    <p:sldLayoutId id="2147484160" r:id="rId4"/>
    <p:sldLayoutId id="2147484161" r:id="rId5"/>
    <p:sldLayoutId id="2147484162" r:id="rId6"/>
    <p:sldLayoutId id="2147484163" r:id="rId7"/>
    <p:sldLayoutId id="2147484164" r:id="rId8"/>
    <p:sldLayoutId id="2147484165" r:id="rId9"/>
    <p:sldLayoutId id="2147484166" r:id="rId10"/>
    <p:sldLayoutId id="2147484167" r:id="rId11"/>
    <p:sldLayoutId id="2147484168" r:id="rId12"/>
    <p:sldLayoutId id="2147484169" r:id="rId13"/>
    <p:sldLayoutId id="2147484170" r:id="rId14"/>
    <p:sldLayoutId id="2147484171" r:id="rId15"/>
    <p:sldLayoutId id="2147484172" r:id="rId16"/>
    <p:sldLayoutId id="2147484173" r:id="rId17"/>
  </p:sldLayoutIdLst>
  <p:txStyles>
    <p:titleStyle>
      <a:lvl1pPr algn="l" defTabSz="445770" rtl="0" eaLnBrk="1" latinLnBrk="0" hangingPunct="1">
        <a:spcBef>
          <a:spcPct val="0"/>
        </a:spcBef>
        <a:buNone/>
        <a:defRPr sz="351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8606" indent="-278606" algn="l" defTabSz="445770" rtl="0" eaLnBrk="1" latinLnBrk="0" hangingPunct="1">
        <a:spcBef>
          <a:spcPct val="20000"/>
        </a:spcBef>
        <a:spcAft>
          <a:spcPts val="585"/>
        </a:spcAft>
        <a:buClr>
          <a:schemeClr val="tx1"/>
        </a:buClr>
        <a:buSzPct val="80000"/>
        <a:buFont typeface="Wingdings 3" panose="05040102010807070707" pitchFamily="18" charset="2"/>
        <a:buChar char=""/>
        <a:defRPr sz="1950" kern="1200" cap="none">
          <a:solidFill>
            <a:schemeClr val="bg2">
              <a:lumMod val="75000"/>
            </a:schemeClr>
          </a:solidFill>
          <a:effectLst/>
          <a:latin typeface="+mn-lt"/>
          <a:ea typeface="+mn-ea"/>
          <a:cs typeface="+mn-cs"/>
        </a:defRPr>
      </a:lvl1pPr>
      <a:lvl2pPr marL="724376" indent="-278606" algn="l" defTabSz="445770" rtl="0" eaLnBrk="1" latinLnBrk="0" hangingPunct="1">
        <a:spcBef>
          <a:spcPct val="20000"/>
        </a:spcBef>
        <a:spcAft>
          <a:spcPts val="585"/>
        </a:spcAft>
        <a:buClr>
          <a:schemeClr val="tx1"/>
        </a:buClr>
        <a:buSzPct val="80000"/>
        <a:buFont typeface="Wingdings 3" panose="05040102010807070707" pitchFamily="18" charset="2"/>
        <a:buChar char=""/>
        <a:defRPr sz="1755" kern="1200" cap="none">
          <a:solidFill>
            <a:schemeClr val="bg2">
              <a:lumMod val="75000"/>
            </a:schemeClr>
          </a:solidFill>
          <a:effectLst/>
          <a:latin typeface="+mn-lt"/>
          <a:ea typeface="+mn-ea"/>
          <a:cs typeface="+mn-cs"/>
        </a:defRPr>
      </a:lvl2pPr>
      <a:lvl3pPr marL="1170146" indent="-278606" algn="l" defTabSz="445770" rtl="0" eaLnBrk="1" latinLnBrk="0" hangingPunct="1">
        <a:spcBef>
          <a:spcPct val="20000"/>
        </a:spcBef>
        <a:spcAft>
          <a:spcPts val="585"/>
        </a:spcAft>
        <a:buClr>
          <a:schemeClr val="tx1"/>
        </a:buClr>
        <a:buSzPct val="80000"/>
        <a:buFont typeface="Wingdings 3" panose="05040102010807070707" pitchFamily="18" charset="2"/>
        <a:buChar char=""/>
        <a:defRPr sz="1560" kern="1200" cap="none">
          <a:solidFill>
            <a:schemeClr val="bg2">
              <a:lumMod val="75000"/>
            </a:schemeClr>
          </a:solidFill>
          <a:effectLst/>
          <a:latin typeface="+mn-lt"/>
          <a:ea typeface="+mn-ea"/>
          <a:cs typeface="+mn-cs"/>
        </a:defRPr>
      </a:lvl3pPr>
      <a:lvl4pPr marL="1504474" indent="-167164" algn="l" defTabSz="445770" rtl="0" eaLnBrk="1" latinLnBrk="0" hangingPunct="1">
        <a:spcBef>
          <a:spcPct val="20000"/>
        </a:spcBef>
        <a:spcAft>
          <a:spcPts val="585"/>
        </a:spcAft>
        <a:buClr>
          <a:schemeClr val="tx1"/>
        </a:buClr>
        <a:buSzPct val="80000"/>
        <a:buFont typeface="Wingdings 3" panose="05040102010807070707" pitchFamily="18" charset="2"/>
        <a:buChar char=""/>
        <a:defRPr sz="1365" kern="1200" cap="none">
          <a:solidFill>
            <a:schemeClr val="bg2">
              <a:lumMod val="75000"/>
            </a:schemeClr>
          </a:solidFill>
          <a:effectLst/>
          <a:latin typeface="+mn-lt"/>
          <a:ea typeface="+mn-ea"/>
          <a:cs typeface="+mn-cs"/>
        </a:defRPr>
      </a:lvl4pPr>
      <a:lvl5pPr marL="1950244" indent="-167164" algn="l" defTabSz="445770" rtl="0" eaLnBrk="1" latinLnBrk="0" hangingPunct="1">
        <a:spcBef>
          <a:spcPct val="20000"/>
        </a:spcBef>
        <a:spcAft>
          <a:spcPts val="585"/>
        </a:spcAft>
        <a:buClr>
          <a:schemeClr val="tx1"/>
        </a:buClr>
        <a:buSzPct val="80000"/>
        <a:buFont typeface="Wingdings 3" panose="05040102010807070707" pitchFamily="18" charset="2"/>
        <a:buChar char=""/>
        <a:defRPr sz="1365" kern="1200" cap="none">
          <a:solidFill>
            <a:schemeClr val="bg2">
              <a:lumMod val="75000"/>
            </a:schemeClr>
          </a:solidFill>
          <a:effectLst/>
          <a:latin typeface="+mn-lt"/>
          <a:ea typeface="+mn-ea"/>
          <a:cs typeface="+mn-cs"/>
        </a:defRPr>
      </a:lvl5pPr>
      <a:lvl6pPr marL="2451735" indent="-222885" algn="l" defTabSz="445770" rtl="0" eaLnBrk="1" latinLnBrk="0" hangingPunct="1">
        <a:spcBef>
          <a:spcPct val="20000"/>
        </a:spcBef>
        <a:spcAft>
          <a:spcPts val="585"/>
        </a:spcAft>
        <a:buClr>
          <a:schemeClr val="tx1"/>
        </a:buClr>
        <a:buSzPct val="80000"/>
        <a:buFont typeface="Wingdings 3" panose="05040102010807070707" pitchFamily="18" charset="2"/>
        <a:buChar char=""/>
        <a:defRPr sz="1365" kern="1200" cap="none">
          <a:solidFill>
            <a:schemeClr val="bg2">
              <a:lumMod val="75000"/>
            </a:schemeClr>
          </a:solidFill>
          <a:effectLst/>
          <a:latin typeface="+mn-lt"/>
          <a:ea typeface="+mn-ea"/>
          <a:cs typeface="+mn-cs"/>
        </a:defRPr>
      </a:lvl6pPr>
      <a:lvl7pPr marL="2897505" indent="-222885" algn="l" defTabSz="445770" rtl="0" eaLnBrk="1" latinLnBrk="0" hangingPunct="1">
        <a:spcBef>
          <a:spcPct val="20000"/>
        </a:spcBef>
        <a:spcAft>
          <a:spcPts val="585"/>
        </a:spcAft>
        <a:buClr>
          <a:schemeClr val="tx1"/>
        </a:buClr>
        <a:buSzPct val="80000"/>
        <a:buFont typeface="Wingdings 3" panose="05040102010807070707" pitchFamily="18" charset="2"/>
        <a:buChar char=""/>
        <a:defRPr sz="1365" kern="1200" cap="none">
          <a:solidFill>
            <a:schemeClr val="bg2">
              <a:lumMod val="75000"/>
            </a:schemeClr>
          </a:solidFill>
          <a:effectLst/>
          <a:latin typeface="+mn-lt"/>
          <a:ea typeface="+mn-ea"/>
          <a:cs typeface="+mn-cs"/>
        </a:defRPr>
      </a:lvl7pPr>
      <a:lvl8pPr marL="3343275" indent="-222885" algn="l" defTabSz="445770" rtl="0" eaLnBrk="1" latinLnBrk="0" hangingPunct="1">
        <a:spcBef>
          <a:spcPct val="20000"/>
        </a:spcBef>
        <a:spcAft>
          <a:spcPts val="585"/>
        </a:spcAft>
        <a:buClr>
          <a:schemeClr val="tx1"/>
        </a:buClr>
        <a:buSzPct val="80000"/>
        <a:buFont typeface="Wingdings 3" panose="05040102010807070707" pitchFamily="18" charset="2"/>
        <a:buChar char=""/>
        <a:defRPr sz="1365" kern="1200" cap="none">
          <a:solidFill>
            <a:schemeClr val="bg2">
              <a:lumMod val="75000"/>
            </a:schemeClr>
          </a:solidFill>
          <a:effectLst/>
          <a:latin typeface="+mn-lt"/>
          <a:ea typeface="+mn-ea"/>
          <a:cs typeface="+mn-cs"/>
        </a:defRPr>
      </a:lvl8pPr>
      <a:lvl9pPr marL="3789045" indent="-222885" algn="l" defTabSz="445770" rtl="0" eaLnBrk="1" latinLnBrk="0" hangingPunct="1">
        <a:spcBef>
          <a:spcPct val="20000"/>
        </a:spcBef>
        <a:spcAft>
          <a:spcPts val="585"/>
        </a:spcAft>
        <a:buClr>
          <a:schemeClr val="tx1"/>
        </a:buClr>
        <a:buSzPct val="80000"/>
        <a:buFont typeface="Wingdings 3" panose="05040102010807070707" pitchFamily="18" charset="2"/>
        <a:buChar char=""/>
        <a:defRPr sz="1365" kern="1200" cap="none">
          <a:solidFill>
            <a:schemeClr val="bg2">
              <a:lumMod val="75000"/>
            </a:schemeClr>
          </a:solidFill>
          <a:effectLst/>
          <a:latin typeface="+mn-lt"/>
          <a:ea typeface="+mn-ea"/>
          <a:cs typeface="+mn-cs"/>
        </a:defRPr>
      </a:lvl9pPr>
    </p:bodyStyle>
    <p:otherStyle>
      <a:defPPr>
        <a:defRPr lang="en-US"/>
      </a:defPPr>
      <a:lvl1pPr marL="0" algn="l" defTabSz="445770" rtl="0" eaLnBrk="1" latinLnBrk="0" hangingPunct="1">
        <a:defRPr sz="1755" kern="1200">
          <a:solidFill>
            <a:schemeClr val="tx1"/>
          </a:solidFill>
          <a:latin typeface="+mn-lt"/>
          <a:ea typeface="+mn-ea"/>
          <a:cs typeface="+mn-cs"/>
        </a:defRPr>
      </a:lvl1pPr>
      <a:lvl2pPr marL="445770" algn="l" defTabSz="445770" rtl="0" eaLnBrk="1" latinLnBrk="0" hangingPunct="1">
        <a:defRPr sz="1755" kern="1200">
          <a:solidFill>
            <a:schemeClr val="tx1"/>
          </a:solidFill>
          <a:latin typeface="+mn-lt"/>
          <a:ea typeface="+mn-ea"/>
          <a:cs typeface="+mn-cs"/>
        </a:defRPr>
      </a:lvl2pPr>
      <a:lvl3pPr marL="891540" algn="l" defTabSz="445770" rtl="0" eaLnBrk="1" latinLnBrk="0" hangingPunct="1">
        <a:defRPr sz="1755" kern="1200">
          <a:solidFill>
            <a:schemeClr val="tx1"/>
          </a:solidFill>
          <a:latin typeface="+mn-lt"/>
          <a:ea typeface="+mn-ea"/>
          <a:cs typeface="+mn-cs"/>
        </a:defRPr>
      </a:lvl3pPr>
      <a:lvl4pPr marL="1337310" algn="l" defTabSz="445770" rtl="0" eaLnBrk="1" latinLnBrk="0" hangingPunct="1">
        <a:defRPr sz="1755" kern="1200">
          <a:solidFill>
            <a:schemeClr val="tx1"/>
          </a:solidFill>
          <a:latin typeface="+mn-lt"/>
          <a:ea typeface="+mn-ea"/>
          <a:cs typeface="+mn-cs"/>
        </a:defRPr>
      </a:lvl4pPr>
      <a:lvl5pPr marL="1783080" algn="l" defTabSz="445770" rtl="0" eaLnBrk="1" latinLnBrk="0" hangingPunct="1">
        <a:defRPr sz="1755" kern="1200">
          <a:solidFill>
            <a:schemeClr val="tx1"/>
          </a:solidFill>
          <a:latin typeface="+mn-lt"/>
          <a:ea typeface="+mn-ea"/>
          <a:cs typeface="+mn-cs"/>
        </a:defRPr>
      </a:lvl5pPr>
      <a:lvl6pPr marL="2228850" algn="l" defTabSz="445770" rtl="0" eaLnBrk="1" latinLnBrk="0" hangingPunct="1">
        <a:defRPr sz="1755" kern="1200">
          <a:solidFill>
            <a:schemeClr val="tx1"/>
          </a:solidFill>
          <a:latin typeface="+mn-lt"/>
          <a:ea typeface="+mn-ea"/>
          <a:cs typeface="+mn-cs"/>
        </a:defRPr>
      </a:lvl6pPr>
      <a:lvl7pPr marL="2674620" algn="l" defTabSz="445770" rtl="0" eaLnBrk="1" latinLnBrk="0" hangingPunct="1">
        <a:defRPr sz="1755" kern="1200">
          <a:solidFill>
            <a:schemeClr val="tx1"/>
          </a:solidFill>
          <a:latin typeface="+mn-lt"/>
          <a:ea typeface="+mn-ea"/>
          <a:cs typeface="+mn-cs"/>
        </a:defRPr>
      </a:lvl7pPr>
      <a:lvl8pPr marL="3120390" algn="l" defTabSz="445770" rtl="0" eaLnBrk="1" latinLnBrk="0" hangingPunct="1">
        <a:defRPr sz="1755" kern="1200">
          <a:solidFill>
            <a:schemeClr val="tx1"/>
          </a:solidFill>
          <a:latin typeface="+mn-lt"/>
          <a:ea typeface="+mn-ea"/>
          <a:cs typeface="+mn-cs"/>
        </a:defRPr>
      </a:lvl8pPr>
      <a:lvl9pPr marL="3566160" algn="l" defTabSz="445770" rtl="0" eaLnBrk="1" latinLnBrk="0" hangingPunct="1">
        <a:defRPr sz="175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B141053-452F-4165-9B31-FFF34280AE0C}"/>
              </a:ext>
            </a:extLst>
          </p:cNvPr>
          <p:cNvSpPr txBox="1"/>
          <p:nvPr/>
        </p:nvSpPr>
        <p:spPr>
          <a:xfrm>
            <a:off x="163629" y="85725"/>
            <a:ext cx="11593146" cy="1232773"/>
          </a:xfrm>
          <a:prstGeom prst="rect">
            <a:avLst/>
          </a:prstGeom>
          <a:noFill/>
        </p:spPr>
        <p:txBody>
          <a:bodyPr wrap="square" rtlCol="0">
            <a:spAutoFit/>
          </a:bodyPr>
          <a:lstStyle/>
          <a:p>
            <a:pPr algn="ctr" defTabSz="69645">
              <a:defRPr/>
            </a:pPr>
            <a:r>
              <a:rPr lang="en-US" sz="3200" b="1" dirty="0">
                <a:solidFill>
                  <a:srgbClr val="000000"/>
                </a:solidFill>
                <a:latin typeface="Verdana" panose="020B0604030504040204" pitchFamily="34" charset="0"/>
                <a:ea typeface="Verdana" panose="020B0604030504040204" pitchFamily="34" charset="0"/>
              </a:rPr>
              <a:t>Elucidation of Canine Adenovirus Type 2 Tropism</a:t>
            </a:r>
          </a:p>
          <a:p>
            <a:pPr algn="ctr" defTabSz="79594">
              <a:defRPr/>
            </a:pPr>
            <a:r>
              <a:rPr lang="en-US" sz="1600" b="1" u="sng" dirty="0">
                <a:solidFill>
                  <a:srgbClr val="000000"/>
                </a:solidFill>
                <a:latin typeface="Verdana" panose="020B0604030504040204" pitchFamily="34" charset="0"/>
                <a:ea typeface="Verdana" panose="020B0604030504040204" pitchFamily="34" charset="0"/>
              </a:rPr>
              <a:t>Madison D Hogans</a:t>
            </a:r>
            <a:r>
              <a:rPr lang="en-US" sz="1600" b="1" u="sng" baseline="30000" dirty="0">
                <a:solidFill>
                  <a:srgbClr val="000000"/>
                </a:solidFill>
                <a:latin typeface="Verdana" panose="020B0604030504040204" pitchFamily="34" charset="0"/>
                <a:ea typeface="Verdana" panose="020B0604030504040204" pitchFamily="34" charset="0"/>
              </a:rPr>
              <a:t>1</a:t>
            </a:r>
            <a:r>
              <a:rPr lang="en-US" sz="1600" dirty="0">
                <a:solidFill>
                  <a:srgbClr val="000000"/>
                </a:solidFill>
                <a:latin typeface="Verdana" panose="020B0604030504040204" pitchFamily="34" charset="0"/>
                <a:ea typeface="Verdana" panose="020B0604030504040204" pitchFamily="34" charset="0"/>
              </a:rPr>
              <a:t>, Will Kretzschmar</a:t>
            </a:r>
            <a:r>
              <a:rPr lang="en-US" sz="1600" baseline="30000" dirty="0">
                <a:solidFill>
                  <a:srgbClr val="000000"/>
                </a:solidFill>
                <a:latin typeface="Verdana" panose="020B0604030504040204" pitchFamily="34" charset="0"/>
                <a:ea typeface="Verdana" panose="020B0604030504040204" pitchFamily="34" charset="0"/>
              </a:rPr>
              <a:t>1</a:t>
            </a:r>
            <a:r>
              <a:rPr lang="en-US" sz="1600" dirty="0">
                <a:solidFill>
                  <a:srgbClr val="000000"/>
                </a:solidFill>
                <a:latin typeface="Verdana" panose="020B0604030504040204" pitchFamily="34" charset="0"/>
                <a:ea typeface="Verdana" panose="020B0604030504040204" pitchFamily="34" charset="0"/>
              </a:rPr>
              <a:t>, </a:t>
            </a:r>
            <a:r>
              <a:rPr lang="en-US" sz="1600" dirty="0" err="1">
                <a:solidFill>
                  <a:srgbClr val="000000"/>
                </a:solidFill>
                <a:latin typeface="Verdana" panose="020B0604030504040204" pitchFamily="34" charset="0"/>
                <a:ea typeface="Verdana" panose="020B0604030504040204" pitchFamily="34" charset="0"/>
              </a:rPr>
              <a:t>Payal</a:t>
            </a:r>
            <a:r>
              <a:rPr lang="en-US" sz="1600" dirty="0">
                <a:solidFill>
                  <a:srgbClr val="000000"/>
                </a:solidFill>
                <a:latin typeface="Verdana" panose="020B0604030504040204" pitchFamily="34" charset="0"/>
                <a:ea typeface="Verdana" panose="020B0604030504040204" pitchFamily="34" charset="0"/>
              </a:rPr>
              <a:t> Agarwal</a:t>
            </a:r>
            <a:r>
              <a:rPr lang="en-US" sz="1600" baseline="30000" dirty="0">
                <a:solidFill>
                  <a:srgbClr val="000000"/>
                </a:solidFill>
                <a:latin typeface="Verdana" panose="020B0604030504040204" pitchFamily="34" charset="0"/>
                <a:ea typeface="Verdana" panose="020B0604030504040204" pitchFamily="34" charset="0"/>
              </a:rPr>
              <a:t>1, 2</a:t>
            </a:r>
            <a:r>
              <a:rPr lang="en-US" sz="1600" dirty="0">
                <a:solidFill>
                  <a:srgbClr val="000000"/>
                </a:solidFill>
                <a:latin typeface="Verdana" panose="020B0604030504040204" pitchFamily="34" charset="0"/>
                <a:ea typeface="Verdana" panose="020B0604030504040204" pitchFamily="34" charset="0"/>
              </a:rPr>
              <a:t>, Bruce F Smith</a:t>
            </a:r>
            <a:r>
              <a:rPr lang="en-US" sz="1600" baseline="30000" dirty="0">
                <a:solidFill>
                  <a:srgbClr val="000000"/>
                </a:solidFill>
                <a:latin typeface="Verdana" panose="020B0604030504040204" pitchFamily="34" charset="0"/>
                <a:ea typeface="Verdana" panose="020B0604030504040204" pitchFamily="34" charset="0"/>
              </a:rPr>
              <a:t>1, 2</a:t>
            </a:r>
          </a:p>
          <a:p>
            <a:pPr algn="ctr" defTabSz="79594">
              <a:defRPr/>
            </a:pPr>
            <a:r>
              <a:rPr lang="en-US" sz="940" baseline="30000" dirty="0">
                <a:solidFill>
                  <a:srgbClr val="000000"/>
                </a:solidFill>
                <a:latin typeface="Verdana" panose="020B0604030504040204" pitchFamily="34" charset="0"/>
                <a:ea typeface="Verdana" panose="020B0604030504040204" pitchFamily="34" charset="0"/>
              </a:rPr>
              <a:t>1</a:t>
            </a:r>
            <a:r>
              <a:rPr lang="en-US" sz="940" dirty="0">
                <a:solidFill>
                  <a:srgbClr val="000000"/>
                </a:solidFill>
                <a:latin typeface="Verdana" panose="020B0604030504040204" pitchFamily="34" charset="0"/>
                <a:ea typeface="Verdana" panose="020B0604030504040204" pitchFamily="34" charset="0"/>
              </a:rPr>
              <a:t> Scott Ritchey Research Center, College of Veterinary Medicine, Auburn University, AL</a:t>
            </a:r>
          </a:p>
          <a:p>
            <a:pPr algn="ctr" defTabSz="79594">
              <a:defRPr/>
            </a:pPr>
            <a:r>
              <a:rPr lang="en-US" sz="940" baseline="30000" dirty="0">
                <a:solidFill>
                  <a:srgbClr val="000000"/>
                </a:solidFill>
                <a:latin typeface="Verdana" panose="020B0604030504040204" pitchFamily="34" charset="0"/>
                <a:ea typeface="Verdana" panose="020B0604030504040204" pitchFamily="34" charset="0"/>
              </a:rPr>
              <a:t>2</a:t>
            </a:r>
            <a:r>
              <a:rPr lang="en-US" sz="940" dirty="0">
                <a:solidFill>
                  <a:srgbClr val="000000"/>
                </a:solidFill>
                <a:latin typeface="Verdana" panose="020B0604030504040204" pitchFamily="34" charset="0"/>
                <a:ea typeface="Verdana" panose="020B0604030504040204" pitchFamily="34" charset="0"/>
              </a:rPr>
              <a:t>Department of Pathobiology, College of Veterinary Medicine, Auburn University, AL</a:t>
            </a:r>
            <a:endParaRPr lang="en-US" sz="2264" dirty="0">
              <a:latin typeface="Times New Roman" panose="02020603050405020304" pitchFamily="18" charset="0"/>
              <a:cs typeface="Times New Roman" panose="02020603050405020304" pitchFamily="18" charset="0"/>
            </a:endParaRPr>
          </a:p>
          <a:p>
            <a:endParaRPr lang="en-US" sz="731"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4458A801-59ED-4908-9D84-5A113D736D6F}"/>
              </a:ext>
            </a:extLst>
          </p:cNvPr>
          <p:cNvSpPr txBox="1"/>
          <p:nvPr/>
        </p:nvSpPr>
        <p:spPr>
          <a:xfrm>
            <a:off x="240547" y="1900188"/>
            <a:ext cx="3624560" cy="1938992"/>
          </a:xfrm>
          <a:prstGeom prst="rect">
            <a:avLst/>
          </a:prstGeom>
          <a:ln w="9525">
            <a:solidFill>
              <a:schemeClr val="bg1"/>
            </a:solidFill>
          </a:ln>
        </p:spPr>
        <p:style>
          <a:lnRef idx="2">
            <a:schemeClr val="accent3">
              <a:shade val="50000"/>
            </a:schemeClr>
          </a:lnRef>
          <a:fillRef idx="1003">
            <a:schemeClr val="lt1"/>
          </a:fillRef>
          <a:effectRef idx="0">
            <a:schemeClr val="accent3"/>
          </a:effectRef>
          <a:fontRef idx="minor">
            <a:schemeClr val="lt1"/>
          </a:fontRef>
        </p:style>
        <p:txBody>
          <a:bodyPr wrap="square" rtlCol="0">
            <a:spAutoFit/>
          </a:bodyPr>
          <a:lstStyle/>
          <a:p>
            <a:pPr algn="ctr"/>
            <a:r>
              <a:rPr lang="en-US" sz="1000" b="1" dirty="0">
                <a:solidFill>
                  <a:sysClr val="windowText" lastClr="000000"/>
                </a:solidFill>
                <a:latin typeface="Times New Roman" panose="02020603050405020304" pitchFamily="18" charset="0"/>
                <a:cs typeface="Times New Roman" panose="02020603050405020304" pitchFamily="18" charset="0"/>
              </a:rPr>
              <a:t>Gene therapy is the transfer of genetic material into targeted cells and can be used to treat various diseases. The natural tropism of a virus can be modified to transduce specific cells or deliver genes to targeted cells. Adenoviral vectors, especially human adenovirus (Ad5) are excellent contenders. </a:t>
            </a:r>
            <a:r>
              <a:rPr lang="en-US" sz="1000" b="1" dirty="0">
                <a:solidFill>
                  <a:srgbClr val="000000"/>
                </a:solidFill>
                <a:latin typeface="Times New Roman" panose="02020603050405020304" pitchFamily="18" charset="0"/>
              </a:rPr>
              <a:t>However, Ad5 based vectors have limited utility because a variety of cells are refractory to Ad5 transduction. Therefore, identification of alternative tropism for Ad5 could provide both a mechanism to target refractory cells and to evade preexisting immunity. Canine adenovirus type 2 is a vector that has similar characteristics to Ad5. Although the genome of CAV2 is well characterized, its cellular tropism is still unclear.</a:t>
            </a:r>
            <a:endParaRPr lang="en-US" sz="1000" b="1" dirty="0">
              <a:solidFill>
                <a:sysClr val="windowText" lastClr="000000"/>
              </a:solidFill>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6F38C880-FDB8-4649-85F4-43977DFEDC8E}"/>
              </a:ext>
            </a:extLst>
          </p:cNvPr>
          <p:cNvSpPr txBox="1"/>
          <p:nvPr/>
        </p:nvSpPr>
        <p:spPr>
          <a:xfrm>
            <a:off x="4093900" y="1887056"/>
            <a:ext cx="3641397" cy="1255280"/>
          </a:xfrm>
          <a:prstGeom prst="rect">
            <a:avLst/>
          </a:prstGeom>
          <a:ln w="9525">
            <a:solidFill>
              <a:schemeClr val="bg1"/>
            </a:solidFill>
          </a:ln>
        </p:spPr>
        <p:style>
          <a:lnRef idx="0">
            <a:scrgbClr r="0" g="0" b="0"/>
          </a:lnRef>
          <a:fillRef idx="1003">
            <a:schemeClr val="lt1"/>
          </a:fillRef>
          <a:effectRef idx="0">
            <a:scrgbClr r="0" g="0" b="0"/>
          </a:effectRef>
          <a:fontRef idx="major"/>
        </p:style>
        <p:txBody>
          <a:bodyPr wrap="square">
            <a:spAutoFit/>
          </a:bodyPr>
          <a:lstStyle/>
          <a:p>
            <a:r>
              <a:rPr lang="en-US" sz="1000" b="1"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Human and canine cell lines were infected with Ad5G/L and CAVGFP for 48 hours and analyzed for green fluorescence using flow cytometry. CAVGFP and Ad5G/L are replication incompetent recombinant adenoviral vectors with Green fluorescence protein (GFP) inserted in the genome under the expression of CMV promoter. All cell lines were cultured according to standard procedures</a:t>
            </a:r>
          </a:p>
          <a:p>
            <a:pPr algn="ctr"/>
            <a:endParaRPr lang="en-US" sz="557" dirty="0">
              <a:solidFill>
                <a:schemeClr val="bg1"/>
              </a:solidFill>
            </a:endParaRPr>
          </a:p>
        </p:txBody>
      </p:sp>
      <p:sp>
        <p:nvSpPr>
          <p:cNvPr id="19" name="TextBox 18">
            <a:extLst>
              <a:ext uri="{FF2B5EF4-FFF2-40B4-BE49-F238E27FC236}">
                <a16:creationId xmlns:a16="http://schemas.microsoft.com/office/drawing/2014/main" id="{CBD9FEDB-1205-4729-A0B7-47F8D2CCC09E}"/>
              </a:ext>
            </a:extLst>
          </p:cNvPr>
          <p:cNvSpPr txBox="1"/>
          <p:nvPr/>
        </p:nvSpPr>
        <p:spPr>
          <a:xfrm>
            <a:off x="5953606" y="6137298"/>
            <a:ext cx="5729898" cy="553998"/>
          </a:xfrm>
          <a:prstGeom prst="rect">
            <a:avLst/>
          </a:prstGeom>
          <a:ln w="9525">
            <a:solidFill>
              <a:schemeClr val="bg1"/>
            </a:solidFill>
          </a:ln>
        </p:spPr>
        <p:style>
          <a:lnRef idx="0">
            <a:scrgbClr r="0" g="0" b="0"/>
          </a:lnRef>
          <a:fillRef idx="1003">
            <a:schemeClr val="lt1"/>
          </a:fillRef>
          <a:effectRef idx="0">
            <a:scrgbClr r="0" g="0" b="0"/>
          </a:effectRef>
          <a:fontRef idx="major"/>
        </p:style>
        <p:txBody>
          <a:bodyPr wrap="square">
            <a:spAutoFit/>
          </a:bodyPr>
          <a:lstStyle/>
          <a:p>
            <a:r>
              <a:rPr lang="en-US" sz="1000" b="1" dirty="0">
                <a:solidFill>
                  <a:srgbClr val="000000"/>
                </a:solidFill>
                <a:latin typeface="Times New Roman" panose="02020603050405020304" pitchFamily="18" charset="0"/>
              </a:rPr>
              <a:t>CAVGFP infects cells that are refractory to Ad5G/L such as, canine lymphoma cell lines 17-71 and OSW and canine mast tumor cell line MPT1. CAVGFP can transduce cells at lower MOIs (10 and 100) in comparison to Ad5G/L in both canine and human cell lines</a:t>
            </a:r>
          </a:p>
        </p:txBody>
      </p:sp>
      <p:pic>
        <p:nvPicPr>
          <p:cNvPr id="20" name="Picture 19">
            <a:extLst>
              <a:ext uri="{FF2B5EF4-FFF2-40B4-BE49-F238E27FC236}">
                <a16:creationId xmlns:a16="http://schemas.microsoft.com/office/drawing/2014/main" id="{AC741973-9128-4E46-9166-0991D46DC7BA}"/>
              </a:ext>
            </a:extLst>
          </p:cNvPr>
          <p:cNvPicPr/>
          <p:nvPr/>
        </p:nvPicPr>
        <p:blipFill rotWithShape="1">
          <a:blip r:embed="rId2">
            <a:extLst>
              <a:ext uri="{28A0092B-C50C-407E-A947-70E740481C1C}">
                <a14:useLocalDpi xmlns:a14="http://schemas.microsoft.com/office/drawing/2010/main" val="0"/>
              </a:ext>
            </a:extLst>
          </a:blip>
          <a:srcRect b="15109"/>
          <a:stretch/>
        </p:blipFill>
        <p:spPr bwMode="auto">
          <a:xfrm>
            <a:off x="8295599" y="4118209"/>
            <a:ext cx="3461176" cy="1413517"/>
          </a:xfrm>
          <a:prstGeom prst="rect">
            <a:avLst/>
          </a:prstGeom>
          <a:noFill/>
          <a:ln>
            <a:noFill/>
          </a:ln>
          <a:extLst>
            <a:ext uri="{53640926-AAD7-44D8-BBD7-CCE9431645EC}">
              <a14:shadowObscured xmlns:a14="http://schemas.microsoft.com/office/drawing/2010/main"/>
            </a:ext>
          </a:extLst>
        </p:spPr>
      </p:pic>
      <p:graphicFrame>
        <p:nvGraphicFramePr>
          <p:cNvPr id="23" name="Table 22">
            <a:extLst>
              <a:ext uri="{FF2B5EF4-FFF2-40B4-BE49-F238E27FC236}">
                <a16:creationId xmlns:a16="http://schemas.microsoft.com/office/drawing/2014/main" id="{C6F8973C-7E6D-4A5D-92D3-6FBFCF3C957D}"/>
              </a:ext>
            </a:extLst>
          </p:cNvPr>
          <p:cNvGraphicFramePr>
            <a:graphicFrameLocks noGrp="1"/>
          </p:cNvGraphicFramePr>
          <p:nvPr>
            <p:extLst>
              <p:ext uri="{D42A27DB-BD31-4B8C-83A1-F6EECF244321}">
                <p14:modId xmlns:p14="http://schemas.microsoft.com/office/powerpoint/2010/main" val="3738159795"/>
              </p:ext>
            </p:extLst>
          </p:nvPr>
        </p:nvGraphicFramePr>
        <p:xfrm>
          <a:off x="4093900" y="3348810"/>
          <a:ext cx="3658234" cy="1963674"/>
        </p:xfrm>
        <a:graphic>
          <a:graphicData uri="http://schemas.openxmlformats.org/drawingml/2006/table">
            <a:tbl>
              <a:tblPr firstRow="1" firstCol="1" bandRow="1"/>
              <a:tblGrid>
                <a:gridCol w="2054956">
                  <a:extLst>
                    <a:ext uri="{9D8B030D-6E8A-4147-A177-3AD203B41FA5}">
                      <a16:colId xmlns:a16="http://schemas.microsoft.com/office/drawing/2014/main" val="3684663727"/>
                    </a:ext>
                  </a:extLst>
                </a:gridCol>
                <a:gridCol w="1603278">
                  <a:extLst>
                    <a:ext uri="{9D8B030D-6E8A-4147-A177-3AD203B41FA5}">
                      <a16:colId xmlns:a16="http://schemas.microsoft.com/office/drawing/2014/main" val="3997811721"/>
                    </a:ext>
                  </a:extLst>
                </a:gridCol>
              </a:tblGrid>
              <a:tr h="195896">
                <a:tc gridSpan="2">
                  <a:txBody>
                    <a:bodyPr/>
                    <a:lstStyle>
                      <a:lvl1pPr marL="0" algn="l" defTabSz="1920240" rtl="0" eaLnBrk="1" latinLnBrk="0" hangingPunct="1">
                        <a:defRPr sz="7560" b="1" kern="1200">
                          <a:solidFill>
                            <a:schemeClr val="lt1"/>
                          </a:solidFill>
                          <a:latin typeface="Calibri" panose="020F0502020204030204"/>
                        </a:defRPr>
                      </a:lvl1pPr>
                      <a:lvl2pPr marL="1920240" algn="l" defTabSz="1920240" rtl="0" eaLnBrk="1" latinLnBrk="0" hangingPunct="1">
                        <a:defRPr sz="7560" b="1" kern="1200">
                          <a:solidFill>
                            <a:schemeClr val="lt1"/>
                          </a:solidFill>
                          <a:latin typeface="Calibri" panose="020F0502020204030204"/>
                        </a:defRPr>
                      </a:lvl2pPr>
                      <a:lvl3pPr marL="3840480" algn="l" defTabSz="1920240" rtl="0" eaLnBrk="1" latinLnBrk="0" hangingPunct="1">
                        <a:defRPr sz="7560" b="1" kern="1200">
                          <a:solidFill>
                            <a:schemeClr val="lt1"/>
                          </a:solidFill>
                          <a:latin typeface="Calibri" panose="020F0502020204030204"/>
                        </a:defRPr>
                      </a:lvl3pPr>
                      <a:lvl4pPr marL="5760720" algn="l" defTabSz="1920240" rtl="0" eaLnBrk="1" latinLnBrk="0" hangingPunct="1">
                        <a:defRPr sz="7560" b="1" kern="1200">
                          <a:solidFill>
                            <a:schemeClr val="lt1"/>
                          </a:solidFill>
                          <a:latin typeface="Calibri" panose="020F0502020204030204"/>
                        </a:defRPr>
                      </a:lvl4pPr>
                      <a:lvl5pPr marL="7680960" algn="l" defTabSz="1920240" rtl="0" eaLnBrk="1" latinLnBrk="0" hangingPunct="1">
                        <a:defRPr sz="7560" b="1" kern="1200">
                          <a:solidFill>
                            <a:schemeClr val="lt1"/>
                          </a:solidFill>
                          <a:latin typeface="Calibri" panose="020F0502020204030204"/>
                        </a:defRPr>
                      </a:lvl5pPr>
                      <a:lvl6pPr marL="9601200" algn="l" defTabSz="1920240" rtl="0" eaLnBrk="1" latinLnBrk="0" hangingPunct="1">
                        <a:defRPr sz="7560" b="1" kern="1200">
                          <a:solidFill>
                            <a:schemeClr val="lt1"/>
                          </a:solidFill>
                          <a:latin typeface="Calibri" panose="020F0502020204030204"/>
                        </a:defRPr>
                      </a:lvl6pPr>
                      <a:lvl7pPr marL="11521440" algn="l" defTabSz="1920240" rtl="0" eaLnBrk="1" latinLnBrk="0" hangingPunct="1">
                        <a:defRPr sz="7560" b="1" kern="1200">
                          <a:solidFill>
                            <a:schemeClr val="lt1"/>
                          </a:solidFill>
                          <a:latin typeface="Calibri" panose="020F0502020204030204"/>
                        </a:defRPr>
                      </a:lvl7pPr>
                      <a:lvl8pPr marL="13441680" algn="l" defTabSz="1920240" rtl="0" eaLnBrk="1" latinLnBrk="0" hangingPunct="1">
                        <a:defRPr sz="7560" b="1" kern="1200">
                          <a:solidFill>
                            <a:schemeClr val="lt1"/>
                          </a:solidFill>
                          <a:latin typeface="Calibri" panose="020F0502020204030204"/>
                        </a:defRPr>
                      </a:lvl8pPr>
                      <a:lvl9pPr marL="15361920" algn="l" defTabSz="1920240" rtl="0" eaLnBrk="1" latinLnBrk="0" hangingPunct="1">
                        <a:defRPr sz="7560" b="1" kern="1200">
                          <a:solidFill>
                            <a:schemeClr val="lt1"/>
                          </a:solidFill>
                          <a:latin typeface="Calibri" panose="020F0502020204030204"/>
                        </a:defRPr>
                      </a:lvl9pPr>
                    </a:lstStyle>
                    <a:p>
                      <a:pPr marL="0" marR="128270" algn="just">
                        <a:lnSpc>
                          <a:spcPct val="107000"/>
                        </a:lnSpc>
                        <a:spcBef>
                          <a:spcPts val="0"/>
                        </a:spcBef>
                        <a:spcAft>
                          <a:spcPts val="0"/>
                        </a:spcAft>
                      </a:pPr>
                      <a:r>
                        <a:rPr lang="en-US" sz="1400" b="1" dirty="0">
                          <a:effectLst/>
                        </a:rPr>
                        <a:t>Canine cell lines</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15920" marR="159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A9B9"/>
                    </a:solidFill>
                  </a:tcPr>
                </a:tc>
                <a:tc hMerge="1">
                  <a:txBody>
                    <a:bodyPr/>
                    <a:lstStyle/>
                    <a:p>
                      <a:endParaRPr lang="en-US"/>
                    </a:p>
                  </a:txBody>
                  <a:tcPr/>
                </a:tc>
                <a:extLst>
                  <a:ext uri="{0D108BD9-81ED-4DB2-BD59-A6C34878D82A}">
                    <a16:rowId xmlns:a16="http://schemas.microsoft.com/office/drawing/2014/main" val="3367661886"/>
                  </a:ext>
                </a:extLst>
              </a:tr>
              <a:tr h="195896">
                <a:tc>
                  <a:txBody>
                    <a:bodyPr/>
                    <a:lstStyle>
                      <a:lvl1pPr marL="0" algn="l" defTabSz="1920240" rtl="0" eaLnBrk="1" latinLnBrk="0" hangingPunct="1">
                        <a:defRPr sz="7560" b="1" kern="1200">
                          <a:solidFill>
                            <a:schemeClr val="lt1"/>
                          </a:solidFill>
                          <a:latin typeface="Calibri" panose="020F0502020204030204"/>
                        </a:defRPr>
                      </a:lvl1pPr>
                      <a:lvl2pPr marL="1920240" algn="l" defTabSz="1920240" rtl="0" eaLnBrk="1" latinLnBrk="0" hangingPunct="1">
                        <a:defRPr sz="7560" b="1" kern="1200">
                          <a:solidFill>
                            <a:schemeClr val="lt1"/>
                          </a:solidFill>
                          <a:latin typeface="Calibri" panose="020F0502020204030204"/>
                        </a:defRPr>
                      </a:lvl2pPr>
                      <a:lvl3pPr marL="3840480" algn="l" defTabSz="1920240" rtl="0" eaLnBrk="1" latinLnBrk="0" hangingPunct="1">
                        <a:defRPr sz="7560" b="1" kern="1200">
                          <a:solidFill>
                            <a:schemeClr val="lt1"/>
                          </a:solidFill>
                          <a:latin typeface="Calibri" panose="020F0502020204030204"/>
                        </a:defRPr>
                      </a:lvl3pPr>
                      <a:lvl4pPr marL="5760720" algn="l" defTabSz="1920240" rtl="0" eaLnBrk="1" latinLnBrk="0" hangingPunct="1">
                        <a:defRPr sz="7560" b="1" kern="1200">
                          <a:solidFill>
                            <a:schemeClr val="lt1"/>
                          </a:solidFill>
                          <a:latin typeface="Calibri" panose="020F0502020204030204"/>
                        </a:defRPr>
                      </a:lvl4pPr>
                      <a:lvl5pPr marL="7680960" algn="l" defTabSz="1920240" rtl="0" eaLnBrk="1" latinLnBrk="0" hangingPunct="1">
                        <a:defRPr sz="7560" b="1" kern="1200">
                          <a:solidFill>
                            <a:schemeClr val="lt1"/>
                          </a:solidFill>
                          <a:latin typeface="Calibri" panose="020F0502020204030204"/>
                        </a:defRPr>
                      </a:lvl5pPr>
                      <a:lvl6pPr marL="9601200" algn="l" defTabSz="1920240" rtl="0" eaLnBrk="1" latinLnBrk="0" hangingPunct="1">
                        <a:defRPr sz="7560" b="1" kern="1200">
                          <a:solidFill>
                            <a:schemeClr val="lt1"/>
                          </a:solidFill>
                          <a:latin typeface="Calibri" panose="020F0502020204030204"/>
                        </a:defRPr>
                      </a:lvl6pPr>
                      <a:lvl7pPr marL="11521440" algn="l" defTabSz="1920240" rtl="0" eaLnBrk="1" latinLnBrk="0" hangingPunct="1">
                        <a:defRPr sz="7560" b="1" kern="1200">
                          <a:solidFill>
                            <a:schemeClr val="lt1"/>
                          </a:solidFill>
                          <a:latin typeface="Calibri" panose="020F0502020204030204"/>
                        </a:defRPr>
                      </a:lvl7pPr>
                      <a:lvl8pPr marL="13441680" algn="l" defTabSz="1920240" rtl="0" eaLnBrk="1" latinLnBrk="0" hangingPunct="1">
                        <a:defRPr sz="7560" b="1" kern="1200">
                          <a:solidFill>
                            <a:schemeClr val="lt1"/>
                          </a:solidFill>
                          <a:latin typeface="Calibri" panose="020F0502020204030204"/>
                        </a:defRPr>
                      </a:lvl8pPr>
                      <a:lvl9pPr marL="15361920" algn="l" defTabSz="1920240" rtl="0" eaLnBrk="1" latinLnBrk="0" hangingPunct="1">
                        <a:defRPr sz="7560" b="1" kern="1200">
                          <a:solidFill>
                            <a:schemeClr val="lt1"/>
                          </a:solidFill>
                          <a:latin typeface="Calibri" panose="020F0502020204030204"/>
                        </a:defRPr>
                      </a:lvl9pPr>
                    </a:lstStyle>
                    <a:p>
                      <a:pPr marL="0" marR="128270" algn="just">
                        <a:lnSpc>
                          <a:spcPct val="107000"/>
                        </a:lnSpc>
                        <a:spcBef>
                          <a:spcPts val="0"/>
                        </a:spcBef>
                        <a:spcAft>
                          <a:spcPts val="0"/>
                        </a:spcAft>
                      </a:pPr>
                      <a:r>
                        <a:rPr lang="en-US" sz="1400" b="1">
                          <a:effectLst/>
                        </a:rPr>
                        <a:t>Lymphoma</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15920" marR="159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A9B9"/>
                    </a:solidFill>
                  </a:tcPr>
                </a:tc>
                <a:tc>
                  <a:txBody>
                    <a:bodyPr/>
                    <a:lstStyle>
                      <a:lvl1pPr marL="0" algn="l" defTabSz="1920240" rtl="0" eaLnBrk="1" latinLnBrk="0" hangingPunct="1">
                        <a:defRPr sz="7560" kern="1200">
                          <a:solidFill>
                            <a:schemeClr val="dk1"/>
                          </a:solidFill>
                          <a:latin typeface="Calibri" panose="020F0502020204030204"/>
                        </a:defRPr>
                      </a:lvl1pPr>
                      <a:lvl2pPr marL="1920240" algn="l" defTabSz="1920240" rtl="0" eaLnBrk="1" latinLnBrk="0" hangingPunct="1">
                        <a:defRPr sz="7560" kern="1200">
                          <a:solidFill>
                            <a:schemeClr val="dk1"/>
                          </a:solidFill>
                          <a:latin typeface="Calibri" panose="020F0502020204030204"/>
                        </a:defRPr>
                      </a:lvl2pPr>
                      <a:lvl3pPr marL="3840480" algn="l" defTabSz="1920240" rtl="0" eaLnBrk="1" latinLnBrk="0" hangingPunct="1">
                        <a:defRPr sz="7560" kern="1200">
                          <a:solidFill>
                            <a:schemeClr val="dk1"/>
                          </a:solidFill>
                          <a:latin typeface="Calibri" panose="020F0502020204030204"/>
                        </a:defRPr>
                      </a:lvl3pPr>
                      <a:lvl4pPr marL="5760720" algn="l" defTabSz="1920240" rtl="0" eaLnBrk="1" latinLnBrk="0" hangingPunct="1">
                        <a:defRPr sz="7560" kern="1200">
                          <a:solidFill>
                            <a:schemeClr val="dk1"/>
                          </a:solidFill>
                          <a:latin typeface="Calibri" panose="020F0502020204030204"/>
                        </a:defRPr>
                      </a:lvl4pPr>
                      <a:lvl5pPr marL="7680960" algn="l" defTabSz="1920240" rtl="0" eaLnBrk="1" latinLnBrk="0" hangingPunct="1">
                        <a:defRPr sz="7560" kern="1200">
                          <a:solidFill>
                            <a:schemeClr val="dk1"/>
                          </a:solidFill>
                          <a:latin typeface="Calibri" panose="020F0502020204030204"/>
                        </a:defRPr>
                      </a:lvl5pPr>
                      <a:lvl6pPr marL="9601200" algn="l" defTabSz="1920240" rtl="0" eaLnBrk="1" latinLnBrk="0" hangingPunct="1">
                        <a:defRPr sz="7560" kern="1200">
                          <a:solidFill>
                            <a:schemeClr val="dk1"/>
                          </a:solidFill>
                          <a:latin typeface="Calibri" panose="020F0502020204030204"/>
                        </a:defRPr>
                      </a:lvl6pPr>
                      <a:lvl7pPr marL="11521440" algn="l" defTabSz="1920240" rtl="0" eaLnBrk="1" latinLnBrk="0" hangingPunct="1">
                        <a:defRPr sz="7560" kern="1200">
                          <a:solidFill>
                            <a:schemeClr val="dk1"/>
                          </a:solidFill>
                          <a:latin typeface="Calibri" panose="020F0502020204030204"/>
                        </a:defRPr>
                      </a:lvl7pPr>
                      <a:lvl8pPr marL="13441680" algn="l" defTabSz="1920240" rtl="0" eaLnBrk="1" latinLnBrk="0" hangingPunct="1">
                        <a:defRPr sz="7560" kern="1200">
                          <a:solidFill>
                            <a:schemeClr val="dk1"/>
                          </a:solidFill>
                          <a:latin typeface="Calibri" panose="020F0502020204030204"/>
                        </a:defRPr>
                      </a:lvl8pPr>
                      <a:lvl9pPr marL="15361920" algn="l" defTabSz="1920240" rtl="0" eaLnBrk="1" latinLnBrk="0" hangingPunct="1">
                        <a:defRPr sz="7560" kern="1200">
                          <a:solidFill>
                            <a:schemeClr val="dk1"/>
                          </a:solidFill>
                          <a:latin typeface="Calibri" panose="020F0502020204030204"/>
                        </a:defRPr>
                      </a:lvl9pPr>
                    </a:lstStyle>
                    <a:p>
                      <a:pPr marL="0" marR="128270" algn="just">
                        <a:lnSpc>
                          <a:spcPct val="107000"/>
                        </a:lnSpc>
                        <a:spcBef>
                          <a:spcPts val="0"/>
                        </a:spcBef>
                        <a:spcAft>
                          <a:spcPts val="0"/>
                        </a:spcAft>
                      </a:pPr>
                      <a:r>
                        <a:rPr lang="en-US" sz="1400" b="1" dirty="0">
                          <a:effectLst/>
                        </a:rPr>
                        <a:t>1771, OSW</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15920" marR="159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A9B9">
                        <a:tint val="40000"/>
                      </a:srgbClr>
                    </a:solidFill>
                  </a:tcPr>
                </a:tc>
                <a:extLst>
                  <a:ext uri="{0D108BD9-81ED-4DB2-BD59-A6C34878D82A}">
                    <a16:rowId xmlns:a16="http://schemas.microsoft.com/office/drawing/2014/main" val="1928354272"/>
                  </a:ext>
                </a:extLst>
              </a:tr>
              <a:tr h="195896">
                <a:tc>
                  <a:txBody>
                    <a:bodyPr/>
                    <a:lstStyle>
                      <a:lvl1pPr marL="0" algn="l" defTabSz="1920240" rtl="0" eaLnBrk="1" latinLnBrk="0" hangingPunct="1">
                        <a:defRPr sz="7560" b="1" kern="1200">
                          <a:solidFill>
                            <a:schemeClr val="lt1"/>
                          </a:solidFill>
                          <a:latin typeface="Calibri" panose="020F0502020204030204"/>
                        </a:defRPr>
                      </a:lvl1pPr>
                      <a:lvl2pPr marL="1920240" algn="l" defTabSz="1920240" rtl="0" eaLnBrk="1" latinLnBrk="0" hangingPunct="1">
                        <a:defRPr sz="7560" b="1" kern="1200">
                          <a:solidFill>
                            <a:schemeClr val="lt1"/>
                          </a:solidFill>
                          <a:latin typeface="Calibri" panose="020F0502020204030204"/>
                        </a:defRPr>
                      </a:lvl2pPr>
                      <a:lvl3pPr marL="3840480" algn="l" defTabSz="1920240" rtl="0" eaLnBrk="1" latinLnBrk="0" hangingPunct="1">
                        <a:defRPr sz="7560" b="1" kern="1200">
                          <a:solidFill>
                            <a:schemeClr val="lt1"/>
                          </a:solidFill>
                          <a:latin typeface="Calibri" panose="020F0502020204030204"/>
                        </a:defRPr>
                      </a:lvl3pPr>
                      <a:lvl4pPr marL="5760720" algn="l" defTabSz="1920240" rtl="0" eaLnBrk="1" latinLnBrk="0" hangingPunct="1">
                        <a:defRPr sz="7560" b="1" kern="1200">
                          <a:solidFill>
                            <a:schemeClr val="lt1"/>
                          </a:solidFill>
                          <a:latin typeface="Calibri" panose="020F0502020204030204"/>
                        </a:defRPr>
                      </a:lvl4pPr>
                      <a:lvl5pPr marL="7680960" algn="l" defTabSz="1920240" rtl="0" eaLnBrk="1" latinLnBrk="0" hangingPunct="1">
                        <a:defRPr sz="7560" b="1" kern="1200">
                          <a:solidFill>
                            <a:schemeClr val="lt1"/>
                          </a:solidFill>
                          <a:latin typeface="Calibri" panose="020F0502020204030204"/>
                        </a:defRPr>
                      </a:lvl5pPr>
                      <a:lvl6pPr marL="9601200" algn="l" defTabSz="1920240" rtl="0" eaLnBrk="1" latinLnBrk="0" hangingPunct="1">
                        <a:defRPr sz="7560" b="1" kern="1200">
                          <a:solidFill>
                            <a:schemeClr val="lt1"/>
                          </a:solidFill>
                          <a:latin typeface="Calibri" panose="020F0502020204030204"/>
                        </a:defRPr>
                      </a:lvl6pPr>
                      <a:lvl7pPr marL="11521440" algn="l" defTabSz="1920240" rtl="0" eaLnBrk="1" latinLnBrk="0" hangingPunct="1">
                        <a:defRPr sz="7560" b="1" kern="1200">
                          <a:solidFill>
                            <a:schemeClr val="lt1"/>
                          </a:solidFill>
                          <a:latin typeface="Calibri" panose="020F0502020204030204"/>
                        </a:defRPr>
                      </a:lvl7pPr>
                      <a:lvl8pPr marL="13441680" algn="l" defTabSz="1920240" rtl="0" eaLnBrk="1" latinLnBrk="0" hangingPunct="1">
                        <a:defRPr sz="7560" b="1" kern="1200">
                          <a:solidFill>
                            <a:schemeClr val="lt1"/>
                          </a:solidFill>
                          <a:latin typeface="Calibri" panose="020F0502020204030204"/>
                        </a:defRPr>
                      </a:lvl8pPr>
                      <a:lvl9pPr marL="15361920" algn="l" defTabSz="1920240" rtl="0" eaLnBrk="1" latinLnBrk="0" hangingPunct="1">
                        <a:defRPr sz="7560" b="1" kern="1200">
                          <a:solidFill>
                            <a:schemeClr val="lt1"/>
                          </a:solidFill>
                          <a:latin typeface="Calibri" panose="020F0502020204030204"/>
                        </a:defRPr>
                      </a:lvl9pPr>
                    </a:lstStyle>
                    <a:p>
                      <a:pPr marL="0" marR="128270" algn="just">
                        <a:lnSpc>
                          <a:spcPct val="107000"/>
                        </a:lnSpc>
                        <a:spcBef>
                          <a:spcPts val="0"/>
                        </a:spcBef>
                        <a:spcAft>
                          <a:spcPts val="0"/>
                        </a:spcAft>
                      </a:pPr>
                      <a:r>
                        <a:rPr lang="en-US" sz="1400" b="1" dirty="0">
                          <a:effectLst/>
                        </a:rPr>
                        <a:t>Mast cell tumor</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15920" marR="159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A9B9"/>
                    </a:solidFill>
                  </a:tcPr>
                </a:tc>
                <a:tc>
                  <a:txBody>
                    <a:bodyPr/>
                    <a:lstStyle>
                      <a:lvl1pPr marL="0" algn="l" defTabSz="1920240" rtl="0" eaLnBrk="1" latinLnBrk="0" hangingPunct="1">
                        <a:defRPr sz="7560" kern="1200">
                          <a:solidFill>
                            <a:schemeClr val="dk1"/>
                          </a:solidFill>
                          <a:latin typeface="Calibri" panose="020F0502020204030204"/>
                        </a:defRPr>
                      </a:lvl1pPr>
                      <a:lvl2pPr marL="1920240" algn="l" defTabSz="1920240" rtl="0" eaLnBrk="1" latinLnBrk="0" hangingPunct="1">
                        <a:defRPr sz="7560" kern="1200">
                          <a:solidFill>
                            <a:schemeClr val="dk1"/>
                          </a:solidFill>
                          <a:latin typeface="Calibri" panose="020F0502020204030204"/>
                        </a:defRPr>
                      </a:lvl2pPr>
                      <a:lvl3pPr marL="3840480" algn="l" defTabSz="1920240" rtl="0" eaLnBrk="1" latinLnBrk="0" hangingPunct="1">
                        <a:defRPr sz="7560" kern="1200">
                          <a:solidFill>
                            <a:schemeClr val="dk1"/>
                          </a:solidFill>
                          <a:latin typeface="Calibri" panose="020F0502020204030204"/>
                        </a:defRPr>
                      </a:lvl3pPr>
                      <a:lvl4pPr marL="5760720" algn="l" defTabSz="1920240" rtl="0" eaLnBrk="1" latinLnBrk="0" hangingPunct="1">
                        <a:defRPr sz="7560" kern="1200">
                          <a:solidFill>
                            <a:schemeClr val="dk1"/>
                          </a:solidFill>
                          <a:latin typeface="Calibri" panose="020F0502020204030204"/>
                        </a:defRPr>
                      </a:lvl4pPr>
                      <a:lvl5pPr marL="7680960" algn="l" defTabSz="1920240" rtl="0" eaLnBrk="1" latinLnBrk="0" hangingPunct="1">
                        <a:defRPr sz="7560" kern="1200">
                          <a:solidFill>
                            <a:schemeClr val="dk1"/>
                          </a:solidFill>
                          <a:latin typeface="Calibri" panose="020F0502020204030204"/>
                        </a:defRPr>
                      </a:lvl5pPr>
                      <a:lvl6pPr marL="9601200" algn="l" defTabSz="1920240" rtl="0" eaLnBrk="1" latinLnBrk="0" hangingPunct="1">
                        <a:defRPr sz="7560" kern="1200">
                          <a:solidFill>
                            <a:schemeClr val="dk1"/>
                          </a:solidFill>
                          <a:latin typeface="Calibri" panose="020F0502020204030204"/>
                        </a:defRPr>
                      </a:lvl6pPr>
                      <a:lvl7pPr marL="11521440" algn="l" defTabSz="1920240" rtl="0" eaLnBrk="1" latinLnBrk="0" hangingPunct="1">
                        <a:defRPr sz="7560" kern="1200">
                          <a:solidFill>
                            <a:schemeClr val="dk1"/>
                          </a:solidFill>
                          <a:latin typeface="Calibri" panose="020F0502020204030204"/>
                        </a:defRPr>
                      </a:lvl7pPr>
                      <a:lvl8pPr marL="13441680" algn="l" defTabSz="1920240" rtl="0" eaLnBrk="1" latinLnBrk="0" hangingPunct="1">
                        <a:defRPr sz="7560" kern="1200">
                          <a:solidFill>
                            <a:schemeClr val="dk1"/>
                          </a:solidFill>
                          <a:latin typeface="Calibri" panose="020F0502020204030204"/>
                        </a:defRPr>
                      </a:lvl8pPr>
                      <a:lvl9pPr marL="15361920" algn="l" defTabSz="1920240" rtl="0" eaLnBrk="1" latinLnBrk="0" hangingPunct="1">
                        <a:defRPr sz="7560" kern="1200">
                          <a:solidFill>
                            <a:schemeClr val="dk1"/>
                          </a:solidFill>
                          <a:latin typeface="Calibri" panose="020F0502020204030204"/>
                        </a:defRPr>
                      </a:lvl9pPr>
                    </a:lstStyle>
                    <a:p>
                      <a:pPr marL="0" marR="128270" algn="just">
                        <a:lnSpc>
                          <a:spcPct val="107000"/>
                        </a:lnSpc>
                        <a:spcBef>
                          <a:spcPts val="0"/>
                        </a:spcBef>
                        <a:spcAft>
                          <a:spcPts val="0"/>
                        </a:spcAft>
                      </a:pPr>
                      <a:r>
                        <a:rPr lang="en-US" sz="1400" b="1" dirty="0">
                          <a:effectLst/>
                        </a:rPr>
                        <a:t>MPT1</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15920" marR="159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A9B9">
                        <a:tint val="20000"/>
                      </a:srgbClr>
                    </a:solidFill>
                  </a:tcPr>
                </a:tc>
                <a:extLst>
                  <a:ext uri="{0D108BD9-81ED-4DB2-BD59-A6C34878D82A}">
                    <a16:rowId xmlns:a16="http://schemas.microsoft.com/office/drawing/2014/main" val="3889523136"/>
                  </a:ext>
                </a:extLst>
              </a:tr>
              <a:tr h="195896">
                <a:tc>
                  <a:txBody>
                    <a:bodyPr/>
                    <a:lstStyle>
                      <a:lvl1pPr marL="0" algn="l" defTabSz="1920240" rtl="0" eaLnBrk="1" latinLnBrk="0" hangingPunct="1">
                        <a:defRPr sz="7560" b="1" kern="1200">
                          <a:solidFill>
                            <a:schemeClr val="lt1"/>
                          </a:solidFill>
                          <a:latin typeface="Calibri" panose="020F0502020204030204"/>
                        </a:defRPr>
                      </a:lvl1pPr>
                      <a:lvl2pPr marL="1920240" algn="l" defTabSz="1920240" rtl="0" eaLnBrk="1" latinLnBrk="0" hangingPunct="1">
                        <a:defRPr sz="7560" b="1" kern="1200">
                          <a:solidFill>
                            <a:schemeClr val="lt1"/>
                          </a:solidFill>
                          <a:latin typeface="Calibri" panose="020F0502020204030204"/>
                        </a:defRPr>
                      </a:lvl2pPr>
                      <a:lvl3pPr marL="3840480" algn="l" defTabSz="1920240" rtl="0" eaLnBrk="1" latinLnBrk="0" hangingPunct="1">
                        <a:defRPr sz="7560" b="1" kern="1200">
                          <a:solidFill>
                            <a:schemeClr val="lt1"/>
                          </a:solidFill>
                          <a:latin typeface="Calibri" panose="020F0502020204030204"/>
                        </a:defRPr>
                      </a:lvl3pPr>
                      <a:lvl4pPr marL="5760720" algn="l" defTabSz="1920240" rtl="0" eaLnBrk="1" latinLnBrk="0" hangingPunct="1">
                        <a:defRPr sz="7560" b="1" kern="1200">
                          <a:solidFill>
                            <a:schemeClr val="lt1"/>
                          </a:solidFill>
                          <a:latin typeface="Calibri" panose="020F0502020204030204"/>
                        </a:defRPr>
                      </a:lvl4pPr>
                      <a:lvl5pPr marL="7680960" algn="l" defTabSz="1920240" rtl="0" eaLnBrk="1" latinLnBrk="0" hangingPunct="1">
                        <a:defRPr sz="7560" b="1" kern="1200">
                          <a:solidFill>
                            <a:schemeClr val="lt1"/>
                          </a:solidFill>
                          <a:latin typeface="Calibri" panose="020F0502020204030204"/>
                        </a:defRPr>
                      </a:lvl5pPr>
                      <a:lvl6pPr marL="9601200" algn="l" defTabSz="1920240" rtl="0" eaLnBrk="1" latinLnBrk="0" hangingPunct="1">
                        <a:defRPr sz="7560" b="1" kern="1200">
                          <a:solidFill>
                            <a:schemeClr val="lt1"/>
                          </a:solidFill>
                          <a:latin typeface="Calibri" panose="020F0502020204030204"/>
                        </a:defRPr>
                      </a:lvl6pPr>
                      <a:lvl7pPr marL="11521440" algn="l" defTabSz="1920240" rtl="0" eaLnBrk="1" latinLnBrk="0" hangingPunct="1">
                        <a:defRPr sz="7560" b="1" kern="1200">
                          <a:solidFill>
                            <a:schemeClr val="lt1"/>
                          </a:solidFill>
                          <a:latin typeface="Calibri" panose="020F0502020204030204"/>
                        </a:defRPr>
                      </a:lvl7pPr>
                      <a:lvl8pPr marL="13441680" algn="l" defTabSz="1920240" rtl="0" eaLnBrk="1" latinLnBrk="0" hangingPunct="1">
                        <a:defRPr sz="7560" b="1" kern="1200">
                          <a:solidFill>
                            <a:schemeClr val="lt1"/>
                          </a:solidFill>
                          <a:latin typeface="Calibri" panose="020F0502020204030204"/>
                        </a:defRPr>
                      </a:lvl8pPr>
                      <a:lvl9pPr marL="15361920" algn="l" defTabSz="1920240" rtl="0" eaLnBrk="1" latinLnBrk="0" hangingPunct="1">
                        <a:defRPr sz="7560" b="1" kern="1200">
                          <a:solidFill>
                            <a:schemeClr val="lt1"/>
                          </a:solidFill>
                          <a:latin typeface="Calibri" panose="020F0502020204030204"/>
                        </a:defRPr>
                      </a:lvl9pPr>
                    </a:lstStyle>
                    <a:p>
                      <a:pPr marL="0" marR="128270" algn="just">
                        <a:lnSpc>
                          <a:spcPct val="107000"/>
                        </a:lnSpc>
                        <a:spcBef>
                          <a:spcPts val="0"/>
                        </a:spcBef>
                        <a:spcAft>
                          <a:spcPts val="0"/>
                        </a:spcAft>
                      </a:pPr>
                      <a:r>
                        <a:rPr lang="en-US" sz="1400" b="1">
                          <a:effectLst/>
                        </a:rPr>
                        <a:t>Mammary tumor</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15920" marR="159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A9B9"/>
                    </a:solidFill>
                  </a:tcPr>
                </a:tc>
                <a:tc>
                  <a:txBody>
                    <a:bodyPr/>
                    <a:lstStyle>
                      <a:lvl1pPr marL="0" algn="l" defTabSz="1920240" rtl="0" eaLnBrk="1" latinLnBrk="0" hangingPunct="1">
                        <a:defRPr sz="7560" kern="1200">
                          <a:solidFill>
                            <a:schemeClr val="dk1"/>
                          </a:solidFill>
                          <a:latin typeface="Calibri" panose="020F0502020204030204"/>
                        </a:defRPr>
                      </a:lvl1pPr>
                      <a:lvl2pPr marL="1920240" algn="l" defTabSz="1920240" rtl="0" eaLnBrk="1" latinLnBrk="0" hangingPunct="1">
                        <a:defRPr sz="7560" kern="1200">
                          <a:solidFill>
                            <a:schemeClr val="dk1"/>
                          </a:solidFill>
                          <a:latin typeface="Calibri" panose="020F0502020204030204"/>
                        </a:defRPr>
                      </a:lvl2pPr>
                      <a:lvl3pPr marL="3840480" algn="l" defTabSz="1920240" rtl="0" eaLnBrk="1" latinLnBrk="0" hangingPunct="1">
                        <a:defRPr sz="7560" kern="1200">
                          <a:solidFill>
                            <a:schemeClr val="dk1"/>
                          </a:solidFill>
                          <a:latin typeface="Calibri" panose="020F0502020204030204"/>
                        </a:defRPr>
                      </a:lvl3pPr>
                      <a:lvl4pPr marL="5760720" algn="l" defTabSz="1920240" rtl="0" eaLnBrk="1" latinLnBrk="0" hangingPunct="1">
                        <a:defRPr sz="7560" kern="1200">
                          <a:solidFill>
                            <a:schemeClr val="dk1"/>
                          </a:solidFill>
                          <a:latin typeface="Calibri" panose="020F0502020204030204"/>
                        </a:defRPr>
                      </a:lvl4pPr>
                      <a:lvl5pPr marL="7680960" algn="l" defTabSz="1920240" rtl="0" eaLnBrk="1" latinLnBrk="0" hangingPunct="1">
                        <a:defRPr sz="7560" kern="1200">
                          <a:solidFill>
                            <a:schemeClr val="dk1"/>
                          </a:solidFill>
                          <a:latin typeface="Calibri" panose="020F0502020204030204"/>
                        </a:defRPr>
                      </a:lvl5pPr>
                      <a:lvl6pPr marL="9601200" algn="l" defTabSz="1920240" rtl="0" eaLnBrk="1" latinLnBrk="0" hangingPunct="1">
                        <a:defRPr sz="7560" kern="1200">
                          <a:solidFill>
                            <a:schemeClr val="dk1"/>
                          </a:solidFill>
                          <a:latin typeface="Calibri" panose="020F0502020204030204"/>
                        </a:defRPr>
                      </a:lvl6pPr>
                      <a:lvl7pPr marL="11521440" algn="l" defTabSz="1920240" rtl="0" eaLnBrk="1" latinLnBrk="0" hangingPunct="1">
                        <a:defRPr sz="7560" kern="1200">
                          <a:solidFill>
                            <a:schemeClr val="dk1"/>
                          </a:solidFill>
                          <a:latin typeface="Calibri" panose="020F0502020204030204"/>
                        </a:defRPr>
                      </a:lvl7pPr>
                      <a:lvl8pPr marL="13441680" algn="l" defTabSz="1920240" rtl="0" eaLnBrk="1" latinLnBrk="0" hangingPunct="1">
                        <a:defRPr sz="7560" kern="1200">
                          <a:solidFill>
                            <a:schemeClr val="dk1"/>
                          </a:solidFill>
                          <a:latin typeface="Calibri" panose="020F0502020204030204"/>
                        </a:defRPr>
                      </a:lvl8pPr>
                      <a:lvl9pPr marL="15361920" algn="l" defTabSz="1920240" rtl="0" eaLnBrk="1" latinLnBrk="0" hangingPunct="1">
                        <a:defRPr sz="7560" kern="1200">
                          <a:solidFill>
                            <a:schemeClr val="dk1"/>
                          </a:solidFill>
                          <a:latin typeface="Calibri" panose="020F0502020204030204"/>
                        </a:defRPr>
                      </a:lvl9pPr>
                    </a:lstStyle>
                    <a:p>
                      <a:pPr marL="0" marR="128270" algn="just">
                        <a:lnSpc>
                          <a:spcPct val="107000"/>
                        </a:lnSpc>
                        <a:spcBef>
                          <a:spcPts val="0"/>
                        </a:spcBef>
                        <a:spcAft>
                          <a:spcPts val="0"/>
                        </a:spcAft>
                      </a:pPr>
                      <a:r>
                        <a:rPr lang="en-US" sz="1400" b="1" dirty="0">
                          <a:effectLst/>
                        </a:rPr>
                        <a:t>CMT28</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15920" marR="159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A9B9">
                        <a:tint val="40000"/>
                      </a:srgbClr>
                    </a:solidFill>
                  </a:tcPr>
                </a:tc>
                <a:extLst>
                  <a:ext uri="{0D108BD9-81ED-4DB2-BD59-A6C34878D82A}">
                    <a16:rowId xmlns:a16="http://schemas.microsoft.com/office/drawing/2014/main" val="3549578049"/>
                  </a:ext>
                </a:extLst>
              </a:tr>
              <a:tr h="195896">
                <a:tc>
                  <a:txBody>
                    <a:bodyPr/>
                    <a:lstStyle>
                      <a:lvl1pPr marL="0" algn="l" defTabSz="1920240" rtl="0" eaLnBrk="1" latinLnBrk="0" hangingPunct="1">
                        <a:defRPr sz="7560" b="1" kern="1200">
                          <a:solidFill>
                            <a:schemeClr val="lt1"/>
                          </a:solidFill>
                          <a:latin typeface="Calibri" panose="020F0502020204030204"/>
                        </a:defRPr>
                      </a:lvl1pPr>
                      <a:lvl2pPr marL="1920240" algn="l" defTabSz="1920240" rtl="0" eaLnBrk="1" latinLnBrk="0" hangingPunct="1">
                        <a:defRPr sz="7560" b="1" kern="1200">
                          <a:solidFill>
                            <a:schemeClr val="lt1"/>
                          </a:solidFill>
                          <a:latin typeface="Calibri" panose="020F0502020204030204"/>
                        </a:defRPr>
                      </a:lvl2pPr>
                      <a:lvl3pPr marL="3840480" algn="l" defTabSz="1920240" rtl="0" eaLnBrk="1" latinLnBrk="0" hangingPunct="1">
                        <a:defRPr sz="7560" b="1" kern="1200">
                          <a:solidFill>
                            <a:schemeClr val="lt1"/>
                          </a:solidFill>
                          <a:latin typeface="Calibri" panose="020F0502020204030204"/>
                        </a:defRPr>
                      </a:lvl3pPr>
                      <a:lvl4pPr marL="5760720" algn="l" defTabSz="1920240" rtl="0" eaLnBrk="1" latinLnBrk="0" hangingPunct="1">
                        <a:defRPr sz="7560" b="1" kern="1200">
                          <a:solidFill>
                            <a:schemeClr val="lt1"/>
                          </a:solidFill>
                          <a:latin typeface="Calibri" panose="020F0502020204030204"/>
                        </a:defRPr>
                      </a:lvl4pPr>
                      <a:lvl5pPr marL="7680960" algn="l" defTabSz="1920240" rtl="0" eaLnBrk="1" latinLnBrk="0" hangingPunct="1">
                        <a:defRPr sz="7560" b="1" kern="1200">
                          <a:solidFill>
                            <a:schemeClr val="lt1"/>
                          </a:solidFill>
                          <a:latin typeface="Calibri" panose="020F0502020204030204"/>
                        </a:defRPr>
                      </a:lvl5pPr>
                      <a:lvl6pPr marL="9601200" algn="l" defTabSz="1920240" rtl="0" eaLnBrk="1" latinLnBrk="0" hangingPunct="1">
                        <a:defRPr sz="7560" b="1" kern="1200">
                          <a:solidFill>
                            <a:schemeClr val="lt1"/>
                          </a:solidFill>
                          <a:latin typeface="Calibri" panose="020F0502020204030204"/>
                        </a:defRPr>
                      </a:lvl6pPr>
                      <a:lvl7pPr marL="11521440" algn="l" defTabSz="1920240" rtl="0" eaLnBrk="1" latinLnBrk="0" hangingPunct="1">
                        <a:defRPr sz="7560" b="1" kern="1200">
                          <a:solidFill>
                            <a:schemeClr val="lt1"/>
                          </a:solidFill>
                          <a:latin typeface="Calibri" panose="020F0502020204030204"/>
                        </a:defRPr>
                      </a:lvl7pPr>
                      <a:lvl8pPr marL="13441680" algn="l" defTabSz="1920240" rtl="0" eaLnBrk="1" latinLnBrk="0" hangingPunct="1">
                        <a:defRPr sz="7560" b="1" kern="1200">
                          <a:solidFill>
                            <a:schemeClr val="lt1"/>
                          </a:solidFill>
                          <a:latin typeface="Calibri" panose="020F0502020204030204"/>
                        </a:defRPr>
                      </a:lvl8pPr>
                      <a:lvl9pPr marL="15361920" algn="l" defTabSz="1920240" rtl="0" eaLnBrk="1" latinLnBrk="0" hangingPunct="1">
                        <a:defRPr sz="7560" b="1" kern="1200">
                          <a:solidFill>
                            <a:schemeClr val="lt1"/>
                          </a:solidFill>
                          <a:latin typeface="Calibri" panose="020F0502020204030204"/>
                        </a:defRPr>
                      </a:lvl9pPr>
                    </a:lstStyle>
                    <a:p>
                      <a:pPr marL="0" marR="128270" algn="just">
                        <a:lnSpc>
                          <a:spcPct val="107000"/>
                        </a:lnSpc>
                        <a:spcBef>
                          <a:spcPts val="0"/>
                        </a:spcBef>
                        <a:spcAft>
                          <a:spcPts val="0"/>
                        </a:spcAft>
                      </a:pPr>
                      <a:r>
                        <a:rPr lang="en-US" sz="1400" b="1" dirty="0">
                          <a:effectLst/>
                        </a:rPr>
                        <a:t>Histiocytic tumor</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15920" marR="159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A9B9"/>
                    </a:solidFill>
                  </a:tcPr>
                </a:tc>
                <a:tc>
                  <a:txBody>
                    <a:bodyPr/>
                    <a:lstStyle>
                      <a:lvl1pPr marL="0" algn="l" defTabSz="1920240" rtl="0" eaLnBrk="1" latinLnBrk="0" hangingPunct="1">
                        <a:defRPr sz="7560" kern="1200">
                          <a:solidFill>
                            <a:schemeClr val="dk1"/>
                          </a:solidFill>
                          <a:latin typeface="Calibri" panose="020F0502020204030204"/>
                        </a:defRPr>
                      </a:lvl1pPr>
                      <a:lvl2pPr marL="1920240" algn="l" defTabSz="1920240" rtl="0" eaLnBrk="1" latinLnBrk="0" hangingPunct="1">
                        <a:defRPr sz="7560" kern="1200">
                          <a:solidFill>
                            <a:schemeClr val="dk1"/>
                          </a:solidFill>
                          <a:latin typeface="Calibri" panose="020F0502020204030204"/>
                        </a:defRPr>
                      </a:lvl2pPr>
                      <a:lvl3pPr marL="3840480" algn="l" defTabSz="1920240" rtl="0" eaLnBrk="1" latinLnBrk="0" hangingPunct="1">
                        <a:defRPr sz="7560" kern="1200">
                          <a:solidFill>
                            <a:schemeClr val="dk1"/>
                          </a:solidFill>
                          <a:latin typeface="Calibri" panose="020F0502020204030204"/>
                        </a:defRPr>
                      </a:lvl3pPr>
                      <a:lvl4pPr marL="5760720" algn="l" defTabSz="1920240" rtl="0" eaLnBrk="1" latinLnBrk="0" hangingPunct="1">
                        <a:defRPr sz="7560" kern="1200">
                          <a:solidFill>
                            <a:schemeClr val="dk1"/>
                          </a:solidFill>
                          <a:latin typeface="Calibri" panose="020F0502020204030204"/>
                        </a:defRPr>
                      </a:lvl4pPr>
                      <a:lvl5pPr marL="7680960" algn="l" defTabSz="1920240" rtl="0" eaLnBrk="1" latinLnBrk="0" hangingPunct="1">
                        <a:defRPr sz="7560" kern="1200">
                          <a:solidFill>
                            <a:schemeClr val="dk1"/>
                          </a:solidFill>
                          <a:latin typeface="Calibri" panose="020F0502020204030204"/>
                        </a:defRPr>
                      </a:lvl5pPr>
                      <a:lvl6pPr marL="9601200" algn="l" defTabSz="1920240" rtl="0" eaLnBrk="1" latinLnBrk="0" hangingPunct="1">
                        <a:defRPr sz="7560" kern="1200">
                          <a:solidFill>
                            <a:schemeClr val="dk1"/>
                          </a:solidFill>
                          <a:latin typeface="Calibri" panose="020F0502020204030204"/>
                        </a:defRPr>
                      </a:lvl6pPr>
                      <a:lvl7pPr marL="11521440" algn="l" defTabSz="1920240" rtl="0" eaLnBrk="1" latinLnBrk="0" hangingPunct="1">
                        <a:defRPr sz="7560" kern="1200">
                          <a:solidFill>
                            <a:schemeClr val="dk1"/>
                          </a:solidFill>
                          <a:latin typeface="Calibri" panose="020F0502020204030204"/>
                        </a:defRPr>
                      </a:lvl7pPr>
                      <a:lvl8pPr marL="13441680" algn="l" defTabSz="1920240" rtl="0" eaLnBrk="1" latinLnBrk="0" hangingPunct="1">
                        <a:defRPr sz="7560" kern="1200">
                          <a:solidFill>
                            <a:schemeClr val="dk1"/>
                          </a:solidFill>
                          <a:latin typeface="Calibri" panose="020F0502020204030204"/>
                        </a:defRPr>
                      </a:lvl8pPr>
                      <a:lvl9pPr marL="15361920" algn="l" defTabSz="1920240" rtl="0" eaLnBrk="1" latinLnBrk="0" hangingPunct="1">
                        <a:defRPr sz="7560" kern="1200">
                          <a:solidFill>
                            <a:schemeClr val="dk1"/>
                          </a:solidFill>
                          <a:latin typeface="Calibri" panose="020F0502020204030204"/>
                        </a:defRPr>
                      </a:lvl9pPr>
                    </a:lstStyle>
                    <a:p>
                      <a:pPr marL="0" marR="128270" algn="just">
                        <a:lnSpc>
                          <a:spcPct val="107000"/>
                        </a:lnSpc>
                        <a:spcBef>
                          <a:spcPts val="0"/>
                        </a:spcBef>
                        <a:spcAft>
                          <a:spcPts val="0"/>
                        </a:spcAft>
                      </a:pPr>
                      <a:r>
                        <a:rPr lang="en-US" sz="1400" b="1" dirty="0">
                          <a:effectLst/>
                        </a:rPr>
                        <a:t>DH82</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15920" marR="159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A9B9">
                        <a:tint val="20000"/>
                      </a:srgbClr>
                    </a:solidFill>
                  </a:tcPr>
                </a:tc>
                <a:extLst>
                  <a:ext uri="{0D108BD9-81ED-4DB2-BD59-A6C34878D82A}">
                    <a16:rowId xmlns:a16="http://schemas.microsoft.com/office/drawing/2014/main" val="2041836579"/>
                  </a:ext>
                </a:extLst>
              </a:tr>
              <a:tr h="195896">
                <a:tc>
                  <a:txBody>
                    <a:bodyPr/>
                    <a:lstStyle>
                      <a:lvl1pPr marL="0" algn="l" defTabSz="1920240" rtl="0" eaLnBrk="1" latinLnBrk="0" hangingPunct="1">
                        <a:defRPr sz="7560" b="1" kern="1200">
                          <a:solidFill>
                            <a:schemeClr val="lt1"/>
                          </a:solidFill>
                          <a:latin typeface="Calibri" panose="020F0502020204030204"/>
                        </a:defRPr>
                      </a:lvl1pPr>
                      <a:lvl2pPr marL="1920240" algn="l" defTabSz="1920240" rtl="0" eaLnBrk="1" latinLnBrk="0" hangingPunct="1">
                        <a:defRPr sz="7560" b="1" kern="1200">
                          <a:solidFill>
                            <a:schemeClr val="lt1"/>
                          </a:solidFill>
                          <a:latin typeface="Calibri" panose="020F0502020204030204"/>
                        </a:defRPr>
                      </a:lvl2pPr>
                      <a:lvl3pPr marL="3840480" algn="l" defTabSz="1920240" rtl="0" eaLnBrk="1" latinLnBrk="0" hangingPunct="1">
                        <a:defRPr sz="7560" b="1" kern="1200">
                          <a:solidFill>
                            <a:schemeClr val="lt1"/>
                          </a:solidFill>
                          <a:latin typeface="Calibri" panose="020F0502020204030204"/>
                        </a:defRPr>
                      </a:lvl3pPr>
                      <a:lvl4pPr marL="5760720" algn="l" defTabSz="1920240" rtl="0" eaLnBrk="1" latinLnBrk="0" hangingPunct="1">
                        <a:defRPr sz="7560" b="1" kern="1200">
                          <a:solidFill>
                            <a:schemeClr val="lt1"/>
                          </a:solidFill>
                          <a:latin typeface="Calibri" panose="020F0502020204030204"/>
                        </a:defRPr>
                      </a:lvl4pPr>
                      <a:lvl5pPr marL="7680960" algn="l" defTabSz="1920240" rtl="0" eaLnBrk="1" latinLnBrk="0" hangingPunct="1">
                        <a:defRPr sz="7560" b="1" kern="1200">
                          <a:solidFill>
                            <a:schemeClr val="lt1"/>
                          </a:solidFill>
                          <a:latin typeface="Calibri" panose="020F0502020204030204"/>
                        </a:defRPr>
                      </a:lvl5pPr>
                      <a:lvl6pPr marL="9601200" algn="l" defTabSz="1920240" rtl="0" eaLnBrk="1" latinLnBrk="0" hangingPunct="1">
                        <a:defRPr sz="7560" b="1" kern="1200">
                          <a:solidFill>
                            <a:schemeClr val="lt1"/>
                          </a:solidFill>
                          <a:latin typeface="Calibri" panose="020F0502020204030204"/>
                        </a:defRPr>
                      </a:lvl6pPr>
                      <a:lvl7pPr marL="11521440" algn="l" defTabSz="1920240" rtl="0" eaLnBrk="1" latinLnBrk="0" hangingPunct="1">
                        <a:defRPr sz="7560" b="1" kern="1200">
                          <a:solidFill>
                            <a:schemeClr val="lt1"/>
                          </a:solidFill>
                          <a:latin typeface="Calibri" panose="020F0502020204030204"/>
                        </a:defRPr>
                      </a:lvl7pPr>
                      <a:lvl8pPr marL="13441680" algn="l" defTabSz="1920240" rtl="0" eaLnBrk="1" latinLnBrk="0" hangingPunct="1">
                        <a:defRPr sz="7560" b="1" kern="1200">
                          <a:solidFill>
                            <a:schemeClr val="lt1"/>
                          </a:solidFill>
                          <a:latin typeface="Calibri" panose="020F0502020204030204"/>
                        </a:defRPr>
                      </a:lvl8pPr>
                      <a:lvl9pPr marL="15361920" algn="l" defTabSz="1920240" rtl="0" eaLnBrk="1" latinLnBrk="0" hangingPunct="1">
                        <a:defRPr sz="7560" b="1" kern="1200">
                          <a:solidFill>
                            <a:schemeClr val="lt1"/>
                          </a:solidFill>
                          <a:latin typeface="Calibri" panose="020F0502020204030204"/>
                        </a:defRPr>
                      </a:lvl9pPr>
                    </a:lstStyle>
                    <a:p>
                      <a:pPr marL="0" marR="128270" algn="just">
                        <a:lnSpc>
                          <a:spcPct val="107000"/>
                        </a:lnSpc>
                        <a:spcBef>
                          <a:spcPts val="0"/>
                        </a:spcBef>
                        <a:spcAft>
                          <a:spcPts val="0"/>
                        </a:spcAft>
                      </a:pPr>
                      <a:r>
                        <a:rPr lang="en-US" sz="1400" b="1">
                          <a:effectLst/>
                        </a:rPr>
                        <a:t>Melanoma</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15920" marR="159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A9B9"/>
                    </a:solidFill>
                  </a:tcPr>
                </a:tc>
                <a:tc>
                  <a:txBody>
                    <a:bodyPr/>
                    <a:lstStyle>
                      <a:lvl1pPr marL="0" algn="l" defTabSz="1920240" rtl="0" eaLnBrk="1" latinLnBrk="0" hangingPunct="1">
                        <a:defRPr sz="7560" kern="1200">
                          <a:solidFill>
                            <a:schemeClr val="dk1"/>
                          </a:solidFill>
                          <a:latin typeface="Calibri" panose="020F0502020204030204"/>
                        </a:defRPr>
                      </a:lvl1pPr>
                      <a:lvl2pPr marL="1920240" algn="l" defTabSz="1920240" rtl="0" eaLnBrk="1" latinLnBrk="0" hangingPunct="1">
                        <a:defRPr sz="7560" kern="1200">
                          <a:solidFill>
                            <a:schemeClr val="dk1"/>
                          </a:solidFill>
                          <a:latin typeface="Calibri" panose="020F0502020204030204"/>
                        </a:defRPr>
                      </a:lvl2pPr>
                      <a:lvl3pPr marL="3840480" algn="l" defTabSz="1920240" rtl="0" eaLnBrk="1" latinLnBrk="0" hangingPunct="1">
                        <a:defRPr sz="7560" kern="1200">
                          <a:solidFill>
                            <a:schemeClr val="dk1"/>
                          </a:solidFill>
                          <a:latin typeface="Calibri" panose="020F0502020204030204"/>
                        </a:defRPr>
                      </a:lvl3pPr>
                      <a:lvl4pPr marL="5760720" algn="l" defTabSz="1920240" rtl="0" eaLnBrk="1" latinLnBrk="0" hangingPunct="1">
                        <a:defRPr sz="7560" kern="1200">
                          <a:solidFill>
                            <a:schemeClr val="dk1"/>
                          </a:solidFill>
                          <a:latin typeface="Calibri" panose="020F0502020204030204"/>
                        </a:defRPr>
                      </a:lvl4pPr>
                      <a:lvl5pPr marL="7680960" algn="l" defTabSz="1920240" rtl="0" eaLnBrk="1" latinLnBrk="0" hangingPunct="1">
                        <a:defRPr sz="7560" kern="1200">
                          <a:solidFill>
                            <a:schemeClr val="dk1"/>
                          </a:solidFill>
                          <a:latin typeface="Calibri" panose="020F0502020204030204"/>
                        </a:defRPr>
                      </a:lvl5pPr>
                      <a:lvl6pPr marL="9601200" algn="l" defTabSz="1920240" rtl="0" eaLnBrk="1" latinLnBrk="0" hangingPunct="1">
                        <a:defRPr sz="7560" kern="1200">
                          <a:solidFill>
                            <a:schemeClr val="dk1"/>
                          </a:solidFill>
                          <a:latin typeface="Calibri" panose="020F0502020204030204"/>
                        </a:defRPr>
                      </a:lvl6pPr>
                      <a:lvl7pPr marL="11521440" algn="l" defTabSz="1920240" rtl="0" eaLnBrk="1" latinLnBrk="0" hangingPunct="1">
                        <a:defRPr sz="7560" kern="1200">
                          <a:solidFill>
                            <a:schemeClr val="dk1"/>
                          </a:solidFill>
                          <a:latin typeface="Calibri" panose="020F0502020204030204"/>
                        </a:defRPr>
                      </a:lvl7pPr>
                      <a:lvl8pPr marL="13441680" algn="l" defTabSz="1920240" rtl="0" eaLnBrk="1" latinLnBrk="0" hangingPunct="1">
                        <a:defRPr sz="7560" kern="1200">
                          <a:solidFill>
                            <a:schemeClr val="dk1"/>
                          </a:solidFill>
                          <a:latin typeface="Calibri" panose="020F0502020204030204"/>
                        </a:defRPr>
                      </a:lvl8pPr>
                      <a:lvl9pPr marL="15361920" algn="l" defTabSz="1920240" rtl="0" eaLnBrk="1" latinLnBrk="0" hangingPunct="1">
                        <a:defRPr sz="7560" kern="1200">
                          <a:solidFill>
                            <a:schemeClr val="dk1"/>
                          </a:solidFill>
                          <a:latin typeface="Calibri" panose="020F0502020204030204"/>
                        </a:defRPr>
                      </a:lvl9pPr>
                    </a:lstStyle>
                    <a:p>
                      <a:pPr marL="0" marR="128270" algn="just">
                        <a:lnSpc>
                          <a:spcPct val="107000"/>
                        </a:lnSpc>
                        <a:spcBef>
                          <a:spcPts val="0"/>
                        </a:spcBef>
                        <a:spcAft>
                          <a:spcPts val="0"/>
                        </a:spcAft>
                      </a:pPr>
                      <a:r>
                        <a:rPr lang="en-US" sz="1400" b="1" dirty="0">
                          <a:effectLst/>
                        </a:rPr>
                        <a:t>CML7, CML10</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15920" marR="159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A9B9">
                        <a:tint val="40000"/>
                      </a:srgbClr>
                    </a:solidFill>
                  </a:tcPr>
                </a:tc>
                <a:extLst>
                  <a:ext uri="{0D108BD9-81ED-4DB2-BD59-A6C34878D82A}">
                    <a16:rowId xmlns:a16="http://schemas.microsoft.com/office/drawing/2014/main" val="3534525646"/>
                  </a:ext>
                </a:extLst>
              </a:tr>
              <a:tr h="195896">
                <a:tc gridSpan="2">
                  <a:txBody>
                    <a:bodyPr/>
                    <a:lstStyle>
                      <a:lvl1pPr marL="0" algn="l" defTabSz="1920240" rtl="0" eaLnBrk="1" latinLnBrk="0" hangingPunct="1">
                        <a:defRPr sz="7560" b="1" kern="1200">
                          <a:solidFill>
                            <a:schemeClr val="lt1"/>
                          </a:solidFill>
                          <a:latin typeface="Calibri" panose="020F0502020204030204"/>
                        </a:defRPr>
                      </a:lvl1pPr>
                      <a:lvl2pPr marL="1920240" algn="l" defTabSz="1920240" rtl="0" eaLnBrk="1" latinLnBrk="0" hangingPunct="1">
                        <a:defRPr sz="7560" b="1" kern="1200">
                          <a:solidFill>
                            <a:schemeClr val="lt1"/>
                          </a:solidFill>
                          <a:latin typeface="Calibri" panose="020F0502020204030204"/>
                        </a:defRPr>
                      </a:lvl2pPr>
                      <a:lvl3pPr marL="3840480" algn="l" defTabSz="1920240" rtl="0" eaLnBrk="1" latinLnBrk="0" hangingPunct="1">
                        <a:defRPr sz="7560" b="1" kern="1200">
                          <a:solidFill>
                            <a:schemeClr val="lt1"/>
                          </a:solidFill>
                          <a:latin typeface="Calibri" panose="020F0502020204030204"/>
                        </a:defRPr>
                      </a:lvl3pPr>
                      <a:lvl4pPr marL="5760720" algn="l" defTabSz="1920240" rtl="0" eaLnBrk="1" latinLnBrk="0" hangingPunct="1">
                        <a:defRPr sz="7560" b="1" kern="1200">
                          <a:solidFill>
                            <a:schemeClr val="lt1"/>
                          </a:solidFill>
                          <a:latin typeface="Calibri" panose="020F0502020204030204"/>
                        </a:defRPr>
                      </a:lvl4pPr>
                      <a:lvl5pPr marL="7680960" algn="l" defTabSz="1920240" rtl="0" eaLnBrk="1" latinLnBrk="0" hangingPunct="1">
                        <a:defRPr sz="7560" b="1" kern="1200">
                          <a:solidFill>
                            <a:schemeClr val="lt1"/>
                          </a:solidFill>
                          <a:latin typeface="Calibri" panose="020F0502020204030204"/>
                        </a:defRPr>
                      </a:lvl5pPr>
                      <a:lvl6pPr marL="9601200" algn="l" defTabSz="1920240" rtl="0" eaLnBrk="1" latinLnBrk="0" hangingPunct="1">
                        <a:defRPr sz="7560" b="1" kern="1200">
                          <a:solidFill>
                            <a:schemeClr val="lt1"/>
                          </a:solidFill>
                          <a:latin typeface="Calibri" panose="020F0502020204030204"/>
                        </a:defRPr>
                      </a:lvl6pPr>
                      <a:lvl7pPr marL="11521440" algn="l" defTabSz="1920240" rtl="0" eaLnBrk="1" latinLnBrk="0" hangingPunct="1">
                        <a:defRPr sz="7560" b="1" kern="1200">
                          <a:solidFill>
                            <a:schemeClr val="lt1"/>
                          </a:solidFill>
                          <a:latin typeface="Calibri" panose="020F0502020204030204"/>
                        </a:defRPr>
                      </a:lvl7pPr>
                      <a:lvl8pPr marL="13441680" algn="l" defTabSz="1920240" rtl="0" eaLnBrk="1" latinLnBrk="0" hangingPunct="1">
                        <a:defRPr sz="7560" b="1" kern="1200">
                          <a:solidFill>
                            <a:schemeClr val="lt1"/>
                          </a:solidFill>
                          <a:latin typeface="Calibri" panose="020F0502020204030204"/>
                        </a:defRPr>
                      </a:lvl8pPr>
                      <a:lvl9pPr marL="15361920" algn="l" defTabSz="1920240" rtl="0" eaLnBrk="1" latinLnBrk="0" hangingPunct="1">
                        <a:defRPr sz="7560" b="1" kern="1200">
                          <a:solidFill>
                            <a:schemeClr val="lt1"/>
                          </a:solidFill>
                          <a:latin typeface="Calibri" panose="020F0502020204030204"/>
                        </a:defRPr>
                      </a:lvl9pPr>
                    </a:lstStyle>
                    <a:p>
                      <a:pPr marL="0" marR="128270" lvl="0" indent="0" algn="just" defTabSz="914400" rtl="0" eaLnBrk="1" fontAlgn="auto" latinLnBrk="0" hangingPunct="1">
                        <a:lnSpc>
                          <a:spcPct val="107000"/>
                        </a:lnSpc>
                        <a:spcBef>
                          <a:spcPts val="0"/>
                        </a:spcBef>
                        <a:spcAft>
                          <a:spcPts val="0"/>
                        </a:spcAft>
                        <a:buClrTx/>
                        <a:buSzTx/>
                        <a:buFontTx/>
                        <a:buNone/>
                        <a:tabLst/>
                        <a:defRPr/>
                      </a:pPr>
                      <a:r>
                        <a:rPr lang="en-US" sz="1400" b="1" dirty="0">
                          <a:effectLst/>
                        </a:rPr>
                        <a:t>Human cell lines</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15920" marR="159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A9B9"/>
                    </a:solidFill>
                  </a:tcPr>
                </a:tc>
                <a:tc hMerge="1">
                  <a:txBody>
                    <a:bodyPr/>
                    <a:lstStyle/>
                    <a:p>
                      <a:pPr marL="0" marR="128270" algn="just">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27161148"/>
                  </a:ext>
                </a:extLst>
              </a:tr>
              <a:tr h="195896">
                <a:tc>
                  <a:txBody>
                    <a:bodyPr/>
                    <a:lstStyle>
                      <a:lvl1pPr marL="0" algn="l" defTabSz="1920240" rtl="0" eaLnBrk="1" latinLnBrk="0" hangingPunct="1">
                        <a:defRPr sz="7560" b="1" kern="1200">
                          <a:solidFill>
                            <a:schemeClr val="lt1"/>
                          </a:solidFill>
                          <a:latin typeface="Calibri" panose="020F0502020204030204"/>
                        </a:defRPr>
                      </a:lvl1pPr>
                      <a:lvl2pPr marL="1920240" algn="l" defTabSz="1920240" rtl="0" eaLnBrk="1" latinLnBrk="0" hangingPunct="1">
                        <a:defRPr sz="7560" b="1" kern="1200">
                          <a:solidFill>
                            <a:schemeClr val="lt1"/>
                          </a:solidFill>
                          <a:latin typeface="Calibri" panose="020F0502020204030204"/>
                        </a:defRPr>
                      </a:lvl2pPr>
                      <a:lvl3pPr marL="3840480" algn="l" defTabSz="1920240" rtl="0" eaLnBrk="1" latinLnBrk="0" hangingPunct="1">
                        <a:defRPr sz="7560" b="1" kern="1200">
                          <a:solidFill>
                            <a:schemeClr val="lt1"/>
                          </a:solidFill>
                          <a:latin typeface="Calibri" panose="020F0502020204030204"/>
                        </a:defRPr>
                      </a:lvl3pPr>
                      <a:lvl4pPr marL="5760720" algn="l" defTabSz="1920240" rtl="0" eaLnBrk="1" latinLnBrk="0" hangingPunct="1">
                        <a:defRPr sz="7560" b="1" kern="1200">
                          <a:solidFill>
                            <a:schemeClr val="lt1"/>
                          </a:solidFill>
                          <a:latin typeface="Calibri" panose="020F0502020204030204"/>
                        </a:defRPr>
                      </a:lvl4pPr>
                      <a:lvl5pPr marL="7680960" algn="l" defTabSz="1920240" rtl="0" eaLnBrk="1" latinLnBrk="0" hangingPunct="1">
                        <a:defRPr sz="7560" b="1" kern="1200">
                          <a:solidFill>
                            <a:schemeClr val="lt1"/>
                          </a:solidFill>
                          <a:latin typeface="Calibri" panose="020F0502020204030204"/>
                        </a:defRPr>
                      </a:lvl5pPr>
                      <a:lvl6pPr marL="9601200" algn="l" defTabSz="1920240" rtl="0" eaLnBrk="1" latinLnBrk="0" hangingPunct="1">
                        <a:defRPr sz="7560" b="1" kern="1200">
                          <a:solidFill>
                            <a:schemeClr val="lt1"/>
                          </a:solidFill>
                          <a:latin typeface="Calibri" panose="020F0502020204030204"/>
                        </a:defRPr>
                      </a:lvl6pPr>
                      <a:lvl7pPr marL="11521440" algn="l" defTabSz="1920240" rtl="0" eaLnBrk="1" latinLnBrk="0" hangingPunct="1">
                        <a:defRPr sz="7560" b="1" kern="1200">
                          <a:solidFill>
                            <a:schemeClr val="lt1"/>
                          </a:solidFill>
                          <a:latin typeface="Calibri" panose="020F0502020204030204"/>
                        </a:defRPr>
                      </a:lvl7pPr>
                      <a:lvl8pPr marL="13441680" algn="l" defTabSz="1920240" rtl="0" eaLnBrk="1" latinLnBrk="0" hangingPunct="1">
                        <a:defRPr sz="7560" b="1" kern="1200">
                          <a:solidFill>
                            <a:schemeClr val="lt1"/>
                          </a:solidFill>
                          <a:latin typeface="Calibri" panose="020F0502020204030204"/>
                        </a:defRPr>
                      </a:lvl8pPr>
                      <a:lvl9pPr marL="15361920" algn="l" defTabSz="1920240" rtl="0" eaLnBrk="1" latinLnBrk="0" hangingPunct="1">
                        <a:defRPr sz="7560" b="1" kern="1200">
                          <a:solidFill>
                            <a:schemeClr val="lt1"/>
                          </a:solidFill>
                          <a:latin typeface="Calibri" panose="020F0502020204030204"/>
                        </a:defRPr>
                      </a:lvl9pPr>
                    </a:lstStyle>
                    <a:p>
                      <a:pPr marL="0" marR="128270" algn="just">
                        <a:lnSpc>
                          <a:spcPct val="107000"/>
                        </a:lnSpc>
                        <a:spcBef>
                          <a:spcPts val="0"/>
                        </a:spcBef>
                        <a:spcAft>
                          <a:spcPts val="0"/>
                        </a:spcAft>
                      </a:pPr>
                      <a:r>
                        <a:rPr lang="en-US" sz="1400" b="1" dirty="0">
                          <a:effectLst/>
                        </a:rPr>
                        <a:t>Ovarian</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15920" marR="159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A9B9"/>
                    </a:solidFill>
                  </a:tcPr>
                </a:tc>
                <a:tc>
                  <a:txBody>
                    <a:bodyPr/>
                    <a:lstStyle>
                      <a:lvl1pPr marL="0" algn="l" defTabSz="1920240" rtl="0" eaLnBrk="1" latinLnBrk="0" hangingPunct="1">
                        <a:defRPr sz="7560" kern="1200">
                          <a:solidFill>
                            <a:schemeClr val="dk1"/>
                          </a:solidFill>
                          <a:latin typeface="Calibri" panose="020F0502020204030204"/>
                        </a:defRPr>
                      </a:lvl1pPr>
                      <a:lvl2pPr marL="1920240" algn="l" defTabSz="1920240" rtl="0" eaLnBrk="1" latinLnBrk="0" hangingPunct="1">
                        <a:defRPr sz="7560" kern="1200">
                          <a:solidFill>
                            <a:schemeClr val="dk1"/>
                          </a:solidFill>
                          <a:latin typeface="Calibri" panose="020F0502020204030204"/>
                        </a:defRPr>
                      </a:lvl2pPr>
                      <a:lvl3pPr marL="3840480" algn="l" defTabSz="1920240" rtl="0" eaLnBrk="1" latinLnBrk="0" hangingPunct="1">
                        <a:defRPr sz="7560" kern="1200">
                          <a:solidFill>
                            <a:schemeClr val="dk1"/>
                          </a:solidFill>
                          <a:latin typeface="Calibri" panose="020F0502020204030204"/>
                        </a:defRPr>
                      </a:lvl3pPr>
                      <a:lvl4pPr marL="5760720" algn="l" defTabSz="1920240" rtl="0" eaLnBrk="1" latinLnBrk="0" hangingPunct="1">
                        <a:defRPr sz="7560" kern="1200">
                          <a:solidFill>
                            <a:schemeClr val="dk1"/>
                          </a:solidFill>
                          <a:latin typeface="Calibri" panose="020F0502020204030204"/>
                        </a:defRPr>
                      </a:lvl4pPr>
                      <a:lvl5pPr marL="7680960" algn="l" defTabSz="1920240" rtl="0" eaLnBrk="1" latinLnBrk="0" hangingPunct="1">
                        <a:defRPr sz="7560" kern="1200">
                          <a:solidFill>
                            <a:schemeClr val="dk1"/>
                          </a:solidFill>
                          <a:latin typeface="Calibri" panose="020F0502020204030204"/>
                        </a:defRPr>
                      </a:lvl5pPr>
                      <a:lvl6pPr marL="9601200" algn="l" defTabSz="1920240" rtl="0" eaLnBrk="1" latinLnBrk="0" hangingPunct="1">
                        <a:defRPr sz="7560" kern="1200">
                          <a:solidFill>
                            <a:schemeClr val="dk1"/>
                          </a:solidFill>
                          <a:latin typeface="Calibri" panose="020F0502020204030204"/>
                        </a:defRPr>
                      </a:lvl6pPr>
                      <a:lvl7pPr marL="11521440" algn="l" defTabSz="1920240" rtl="0" eaLnBrk="1" latinLnBrk="0" hangingPunct="1">
                        <a:defRPr sz="7560" kern="1200">
                          <a:solidFill>
                            <a:schemeClr val="dk1"/>
                          </a:solidFill>
                          <a:latin typeface="Calibri" panose="020F0502020204030204"/>
                        </a:defRPr>
                      </a:lvl7pPr>
                      <a:lvl8pPr marL="13441680" algn="l" defTabSz="1920240" rtl="0" eaLnBrk="1" latinLnBrk="0" hangingPunct="1">
                        <a:defRPr sz="7560" kern="1200">
                          <a:solidFill>
                            <a:schemeClr val="dk1"/>
                          </a:solidFill>
                          <a:latin typeface="Calibri" panose="020F0502020204030204"/>
                        </a:defRPr>
                      </a:lvl8pPr>
                      <a:lvl9pPr marL="15361920" algn="l" defTabSz="1920240" rtl="0" eaLnBrk="1" latinLnBrk="0" hangingPunct="1">
                        <a:defRPr sz="7560" kern="1200">
                          <a:solidFill>
                            <a:schemeClr val="dk1"/>
                          </a:solidFill>
                          <a:latin typeface="Calibri" panose="020F0502020204030204"/>
                        </a:defRPr>
                      </a:lvl9pPr>
                    </a:lstStyle>
                    <a:p>
                      <a:pPr marL="0" marR="128270" algn="just">
                        <a:lnSpc>
                          <a:spcPct val="107000"/>
                        </a:lnSpc>
                        <a:spcBef>
                          <a:spcPts val="0"/>
                        </a:spcBef>
                        <a:spcAft>
                          <a:spcPts val="0"/>
                        </a:spcAft>
                      </a:pPr>
                      <a:r>
                        <a:rPr lang="en-US" sz="1400" b="1" dirty="0">
                          <a:effectLst/>
                        </a:rPr>
                        <a:t>SKOV3</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15920" marR="159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A9B9">
                        <a:tint val="40000"/>
                      </a:srgbClr>
                    </a:solidFill>
                  </a:tcPr>
                </a:tc>
                <a:extLst>
                  <a:ext uri="{0D108BD9-81ED-4DB2-BD59-A6C34878D82A}">
                    <a16:rowId xmlns:a16="http://schemas.microsoft.com/office/drawing/2014/main" val="3240702992"/>
                  </a:ext>
                </a:extLst>
              </a:tr>
              <a:tr h="195896">
                <a:tc>
                  <a:txBody>
                    <a:bodyPr/>
                    <a:lstStyle/>
                    <a:p>
                      <a:pPr marL="0" marR="128270" algn="just">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Prostate</a:t>
                      </a:r>
                    </a:p>
                  </a:txBody>
                  <a:tcPr marL="15920" marR="159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A9B9"/>
                    </a:solidFill>
                  </a:tcPr>
                </a:tc>
                <a:tc>
                  <a:txBody>
                    <a:bodyPr/>
                    <a:lstStyle/>
                    <a:p>
                      <a:pPr marL="0" marR="128270" algn="just">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PC-3</a:t>
                      </a:r>
                    </a:p>
                  </a:txBody>
                  <a:tcPr marL="15920" marR="159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A9B9">
                        <a:tint val="40000"/>
                      </a:srgbClr>
                    </a:solidFill>
                  </a:tcPr>
                </a:tc>
                <a:extLst>
                  <a:ext uri="{0D108BD9-81ED-4DB2-BD59-A6C34878D82A}">
                    <a16:rowId xmlns:a16="http://schemas.microsoft.com/office/drawing/2014/main" val="700512530"/>
                  </a:ext>
                </a:extLst>
              </a:tr>
            </a:tbl>
          </a:graphicData>
        </a:graphic>
      </p:graphicFrame>
      <p:graphicFrame>
        <p:nvGraphicFramePr>
          <p:cNvPr id="25" name="Table 24">
            <a:extLst>
              <a:ext uri="{FF2B5EF4-FFF2-40B4-BE49-F238E27FC236}">
                <a16:creationId xmlns:a16="http://schemas.microsoft.com/office/drawing/2014/main" id="{E311D433-57F0-44F3-B17B-C510F65E4ECB}"/>
              </a:ext>
            </a:extLst>
          </p:cNvPr>
          <p:cNvGraphicFramePr>
            <a:graphicFrameLocks noGrp="1"/>
          </p:cNvGraphicFramePr>
          <p:nvPr>
            <p:extLst>
              <p:ext uri="{D42A27DB-BD31-4B8C-83A1-F6EECF244321}">
                <p14:modId xmlns:p14="http://schemas.microsoft.com/office/powerpoint/2010/main" val="453660140"/>
              </p:ext>
            </p:extLst>
          </p:nvPr>
        </p:nvGraphicFramePr>
        <p:xfrm>
          <a:off x="8042103" y="1887056"/>
          <a:ext cx="3641400" cy="2095112"/>
        </p:xfrm>
        <a:graphic>
          <a:graphicData uri="http://schemas.openxmlformats.org/drawingml/2006/table">
            <a:tbl>
              <a:tblPr>
                <a:tableStyleId>{5C22544A-7EE6-4342-B048-85BDC9FD1C3A}</a:tableStyleId>
              </a:tblPr>
              <a:tblGrid>
                <a:gridCol w="404600">
                  <a:extLst>
                    <a:ext uri="{9D8B030D-6E8A-4147-A177-3AD203B41FA5}">
                      <a16:colId xmlns:a16="http://schemas.microsoft.com/office/drawing/2014/main" val="1332050880"/>
                    </a:ext>
                  </a:extLst>
                </a:gridCol>
                <a:gridCol w="404600">
                  <a:extLst>
                    <a:ext uri="{9D8B030D-6E8A-4147-A177-3AD203B41FA5}">
                      <a16:colId xmlns:a16="http://schemas.microsoft.com/office/drawing/2014/main" val="1778997537"/>
                    </a:ext>
                  </a:extLst>
                </a:gridCol>
                <a:gridCol w="404600">
                  <a:extLst>
                    <a:ext uri="{9D8B030D-6E8A-4147-A177-3AD203B41FA5}">
                      <a16:colId xmlns:a16="http://schemas.microsoft.com/office/drawing/2014/main" val="1311158461"/>
                    </a:ext>
                  </a:extLst>
                </a:gridCol>
                <a:gridCol w="404600">
                  <a:extLst>
                    <a:ext uri="{9D8B030D-6E8A-4147-A177-3AD203B41FA5}">
                      <a16:colId xmlns:a16="http://schemas.microsoft.com/office/drawing/2014/main" val="2519958363"/>
                    </a:ext>
                  </a:extLst>
                </a:gridCol>
                <a:gridCol w="404600">
                  <a:extLst>
                    <a:ext uri="{9D8B030D-6E8A-4147-A177-3AD203B41FA5}">
                      <a16:colId xmlns:a16="http://schemas.microsoft.com/office/drawing/2014/main" val="1270715874"/>
                    </a:ext>
                  </a:extLst>
                </a:gridCol>
                <a:gridCol w="404600">
                  <a:extLst>
                    <a:ext uri="{9D8B030D-6E8A-4147-A177-3AD203B41FA5}">
                      <a16:colId xmlns:a16="http://schemas.microsoft.com/office/drawing/2014/main" val="1643561392"/>
                    </a:ext>
                  </a:extLst>
                </a:gridCol>
                <a:gridCol w="404600">
                  <a:extLst>
                    <a:ext uri="{9D8B030D-6E8A-4147-A177-3AD203B41FA5}">
                      <a16:colId xmlns:a16="http://schemas.microsoft.com/office/drawing/2014/main" val="811657325"/>
                    </a:ext>
                  </a:extLst>
                </a:gridCol>
                <a:gridCol w="404600">
                  <a:extLst>
                    <a:ext uri="{9D8B030D-6E8A-4147-A177-3AD203B41FA5}">
                      <a16:colId xmlns:a16="http://schemas.microsoft.com/office/drawing/2014/main" val="1642414607"/>
                    </a:ext>
                  </a:extLst>
                </a:gridCol>
                <a:gridCol w="404600">
                  <a:extLst>
                    <a:ext uri="{9D8B030D-6E8A-4147-A177-3AD203B41FA5}">
                      <a16:colId xmlns:a16="http://schemas.microsoft.com/office/drawing/2014/main" val="679082230"/>
                    </a:ext>
                  </a:extLst>
                </a:gridCol>
              </a:tblGrid>
              <a:tr h="186991">
                <a:tc>
                  <a:txBody>
                    <a:bodyPr/>
                    <a:lstStyle/>
                    <a:p>
                      <a:pPr algn="ctr" fontAlgn="b"/>
                      <a:endParaRPr lang="en-US" sz="1000" b="1"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gridSpan="4">
                  <a:txBody>
                    <a:bodyPr/>
                    <a:lstStyle/>
                    <a:p>
                      <a:pPr algn="ctr" fontAlgn="b"/>
                      <a:r>
                        <a:rPr lang="en-US" sz="1000" b="1" u="none" strike="noStrike" dirty="0">
                          <a:effectLst/>
                          <a:latin typeface="Calibri" panose="020F0502020204030204" pitchFamily="34" charset="0"/>
                          <a:cs typeface="Calibri" panose="020F0502020204030204" pitchFamily="34" charset="0"/>
                        </a:rPr>
                        <a:t>CAVGFP</a:t>
                      </a:r>
                      <a:endParaRPr lang="en-US" sz="1000" b="1"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1000" b="1" u="none" strike="noStrike" dirty="0">
                          <a:effectLst/>
                          <a:latin typeface="Calibri" panose="020F0502020204030204" pitchFamily="34" charset="0"/>
                          <a:cs typeface="Calibri" panose="020F0502020204030204" pitchFamily="34" charset="0"/>
                        </a:rPr>
                        <a:t>Ad5GFP</a:t>
                      </a:r>
                      <a:endParaRPr lang="en-US" sz="1000" b="1"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81388420"/>
                  </a:ext>
                </a:extLst>
              </a:tr>
              <a:tr h="186991">
                <a:tc>
                  <a:txBody>
                    <a:bodyPr/>
                    <a:lstStyle/>
                    <a:p>
                      <a:pPr algn="ctr" fontAlgn="b"/>
                      <a:r>
                        <a:rPr lang="en-US" sz="1000" b="1" u="none" strike="noStrike" dirty="0">
                          <a:effectLst/>
                          <a:latin typeface="Calibri" panose="020F0502020204030204" pitchFamily="34" charset="0"/>
                          <a:cs typeface="Calibri" panose="020F0502020204030204" pitchFamily="34" charset="0"/>
                        </a:rPr>
                        <a:t>Cell Line</a:t>
                      </a:r>
                      <a:endParaRPr lang="en-US" sz="1000" b="1"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1" u="none" strike="noStrike" dirty="0">
                          <a:effectLst/>
                          <a:latin typeface="Calibri" panose="020F0502020204030204" pitchFamily="34" charset="0"/>
                          <a:cs typeface="Calibri" panose="020F0502020204030204" pitchFamily="34" charset="0"/>
                        </a:rPr>
                        <a:t>0 MOI</a:t>
                      </a:r>
                      <a:endParaRPr lang="en-US" sz="1000" b="1"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1" u="none" strike="noStrike" dirty="0">
                          <a:effectLst/>
                          <a:latin typeface="Calibri" panose="020F0502020204030204" pitchFamily="34" charset="0"/>
                          <a:cs typeface="Calibri" panose="020F0502020204030204" pitchFamily="34" charset="0"/>
                        </a:rPr>
                        <a:t>10 MOI</a:t>
                      </a:r>
                      <a:endParaRPr lang="en-US" sz="1000" b="1"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1" u="none" strike="noStrike" dirty="0">
                          <a:effectLst/>
                          <a:latin typeface="Calibri" panose="020F0502020204030204" pitchFamily="34" charset="0"/>
                          <a:cs typeface="Calibri" panose="020F0502020204030204" pitchFamily="34" charset="0"/>
                        </a:rPr>
                        <a:t>100 MOI</a:t>
                      </a:r>
                      <a:endParaRPr lang="en-US" sz="1000" b="1"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1" u="none" strike="noStrike" dirty="0">
                          <a:effectLst/>
                          <a:latin typeface="Calibri" panose="020F0502020204030204" pitchFamily="34" charset="0"/>
                          <a:cs typeface="Calibri" panose="020F0502020204030204" pitchFamily="34" charset="0"/>
                        </a:rPr>
                        <a:t>1000 MOI</a:t>
                      </a:r>
                      <a:endParaRPr lang="en-US" sz="1000" b="1"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1" u="none" strike="noStrike" dirty="0">
                          <a:effectLst/>
                          <a:latin typeface="Calibri" panose="020F0502020204030204" pitchFamily="34" charset="0"/>
                          <a:cs typeface="Calibri" panose="020F0502020204030204" pitchFamily="34" charset="0"/>
                        </a:rPr>
                        <a:t>0 MOI</a:t>
                      </a:r>
                      <a:endParaRPr lang="en-US" sz="1000" b="1"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1" u="none" strike="noStrike" dirty="0">
                          <a:effectLst/>
                          <a:latin typeface="Calibri" panose="020F0502020204030204" pitchFamily="34" charset="0"/>
                          <a:cs typeface="Calibri" panose="020F0502020204030204" pitchFamily="34" charset="0"/>
                        </a:rPr>
                        <a:t>10 MOI</a:t>
                      </a:r>
                      <a:endParaRPr lang="en-US" sz="1000" b="1"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1" u="none" strike="noStrike" dirty="0">
                          <a:effectLst/>
                          <a:latin typeface="Calibri" panose="020F0502020204030204" pitchFamily="34" charset="0"/>
                          <a:cs typeface="Calibri" panose="020F0502020204030204" pitchFamily="34" charset="0"/>
                        </a:rPr>
                        <a:t>100 MOI</a:t>
                      </a:r>
                      <a:endParaRPr lang="en-US" sz="1000" b="1"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1" u="none" strike="noStrike" dirty="0">
                          <a:effectLst/>
                          <a:latin typeface="Calibri" panose="020F0502020204030204" pitchFamily="34" charset="0"/>
                          <a:cs typeface="Calibri" panose="020F0502020204030204" pitchFamily="34" charset="0"/>
                        </a:rPr>
                        <a:t>1000 MOI</a:t>
                      </a:r>
                      <a:endParaRPr lang="en-US" sz="1000" b="1"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extLst>
                  <a:ext uri="{0D108BD9-81ED-4DB2-BD59-A6C34878D82A}">
                    <a16:rowId xmlns:a16="http://schemas.microsoft.com/office/drawing/2014/main" val="2868678827"/>
                  </a:ext>
                </a:extLst>
              </a:tr>
              <a:tr h="175304">
                <a:tc>
                  <a:txBody>
                    <a:bodyPr/>
                    <a:lstStyle/>
                    <a:p>
                      <a:pPr algn="ctr" fontAlgn="b"/>
                      <a:r>
                        <a:rPr lang="en-US" sz="1000" b="1" u="none" strike="noStrike" dirty="0">
                          <a:effectLst/>
                          <a:latin typeface="Calibri" panose="020F0502020204030204" pitchFamily="34" charset="0"/>
                          <a:cs typeface="Calibri" panose="020F0502020204030204" pitchFamily="34" charset="0"/>
                        </a:rPr>
                        <a:t>OSW</a:t>
                      </a:r>
                      <a:endParaRPr lang="en-US" sz="1000" b="1"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0.40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i="0" u="none" strike="noStrike" dirty="0">
                          <a:solidFill>
                            <a:srgbClr val="000000"/>
                          </a:solidFill>
                          <a:effectLst/>
                          <a:latin typeface="Calibri" panose="020F0502020204030204" pitchFamily="34" charset="0"/>
                          <a:cs typeface="Calibri" panose="020F0502020204030204" pitchFamily="34" charset="0"/>
                        </a:rPr>
                        <a:t>2.45</a:t>
                      </a:r>
                    </a:p>
                  </a:txBody>
                  <a:tcPr marL="2211" marR="2211" marT="2211" marB="0" anchor="b"/>
                </a:tc>
                <a:tc>
                  <a:txBody>
                    <a:bodyPr/>
                    <a:lstStyle/>
                    <a:p>
                      <a:pPr algn="ctr" fontAlgn="b"/>
                      <a:r>
                        <a:rPr lang="en-US" sz="1000" b="0" i="0" u="none" strike="noStrike" dirty="0">
                          <a:solidFill>
                            <a:srgbClr val="000000"/>
                          </a:solidFill>
                          <a:effectLst/>
                          <a:latin typeface="Calibri" panose="020F0502020204030204" pitchFamily="34" charset="0"/>
                          <a:cs typeface="Calibri" panose="020F0502020204030204" pitchFamily="34" charset="0"/>
                        </a:rPr>
                        <a:t>16.89</a:t>
                      </a:r>
                    </a:p>
                  </a:txBody>
                  <a:tcPr marL="2211" marR="2211" marT="2211" marB="0" anchor="b"/>
                </a:tc>
                <a:tc>
                  <a:txBody>
                    <a:bodyPr/>
                    <a:lstStyle/>
                    <a:p>
                      <a:pPr algn="ctr" fontAlgn="b"/>
                      <a:r>
                        <a:rPr lang="en-US" sz="1000" b="0" i="0" u="none" strike="noStrike" dirty="0">
                          <a:solidFill>
                            <a:srgbClr val="000000"/>
                          </a:solidFill>
                          <a:effectLst/>
                          <a:highlight>
                            <a:srgbClr val="00FF00"/>
                          </a:highlight>
                          <a:latin typeface="Calibri" panose="020F0502020204030204" pitchFamily="34" charset="0"/>
                          <a:cs typeface="Calibri" panose="020F0502020204030204" pitchFamily="34" charset="0"/>
                        </a:rPr>
                        <a:t>48.01</a:t>
                      </a: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0.20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0.30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0.50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4.90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extLst>
                  <a:ext uri="{0D108BD9-81ED-4DB2-BD59-A6C34878D82A}">
                    <a16:rowId xmlns:a16="http://schemas.microsoft.com/office/drawing/2014/main" val="11102653"/>
                  </a:ext>
                </a:extLst>
              </a:tr>
              <a:tr h="175304">
                <a:tc>
                  <a:txBody>
                    <a:bodyPr/>
                    <a:lstStyle/>
                    <a:p>
                      <a:pPr algn="ctr" fontAlgn="b"/>
                      <a:r>
                        <a:rPr lang="en-US" sz="1000" b="1" u="none" strike="noStrike" dirty="0">
                          <a:effectLst/>
                          <a:latin typeface="Calibri" panose="020F0502020204030204" pitchFamily="34" charset="0"/>
                          <a:cs typeface="Calibri" panose="020F0502020204030204" pitchFamily="34" charset="0"/>
                        </a:rPr>
                        <a:t>17-71</a:t>
                      </a:r>
                      <a:endParaRPr lang="en-US" sz="1000" b="1"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0.71</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16.81</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63.24</a:t>
                      </a:r>
                      <a:endParaRPr lang="en-US" sz="1000" b="0" i="0" u="none" strike="noStrike">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highlight>
                            <a:srgbClr val="00FF00"/>
                          </a:highlight>
                          <a:latin typeface="Calibri" panose="020F0502020204030204" pitchFamily="34" charset="0"/>
                          <a:cs typeface="Calibri" panose="020F0502020204030204" pitchFamily="34" charset="0"/>
                        </a:rPr>
                        <a:t>75.15</a:t>
                      </a:r>
                      <a:endParaRPr lang="en-US" sz="1000" b="0" i="0" u="none" strike="noStrike">
                        <a:solidFill>
                          <a:srgbClr val="000000"/>
                        </a:solidFill>
                        <a:effectLst/>
                        <a:highlight>
                          <a:srgbClr val="00FF00"/>
                        </a:highligh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0.40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0.40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0.40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0.60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extLst>
                  <a:ext uri="{0D108BD9-81ED-4DB2-BD59-A6C34878D82A}">
                    <a16:rowId xmlns:a16="http://schemas.microsoft.com/office/drawing/2014/main" val="3237231379"/>
                  </a:ext>
                </a:extLst>
              </a:tr>
              <a:tr h="175304">
                <a:tc>
                  <a:txBody>
                    <a:bodyPr/>
                    <a:lstStyle/>
                    <a:p>
                      <a:pPr algn="ctr" fontAlgn="b"/>
                      <a:r>
                        <a:rPr lang="en-US" sz="1000" b="1" u="none" strike="noStrike" dirty="0">
                          <a:effectLst/>
                          <a:latin typeface="Calibri" panose="020F0502020204030204" pitchFamily="34" charset="0"/>
                          <a:cs typeface="Calibri" panose="020F0502020204030204" pitchFamily="34" charset="0"/>
                        </a:rPr>
                        <a:t>MPT1</a:t>
                      </a:r>
                      <a:endParaRPr lang="en-US" sz="1000" b="1"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0.80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7.39</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68.08</a:t>
                      </a:r>
                      <a:endParaRPr lang="en-US" sz="1000" b="0" i="0" u="none" strike="noStrike">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highlight>
                            <a:srgbClr val="00FF00"/>
                          </a:highlight>
                          <a:latin typeface="Calibri" panose="020F0502020204030204" pitchFamily="34" charset="0"/>
                          <a:cs typeface="Calibri" panose="020F0502020204030204" pitchFamily="34" charset="0"/>
                        </a:rPr>
                        <a:t>89.15</a:t>
                      </a:r>
                      <a:endParaRPr lang="en-US" sz="1000" b="0" i="0" u="none" strike="noStrike">
                        <a:solidFill>
                          <a:srgbClr val="000000"/>
                        </a:solidFill>
                        <a:effectLst/>
                        <a:highlight>
                          <a:srgbClr val="00FF00"/>
                        </a:highligh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0.70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0.50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1.60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1.80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extLst>
                  <a:ext uri="{0D108BD9-81ED-4DB2-BD59-A6C34878D82A}">
                    <a16:rowId xmlns:a16="http://schemas.microsoft.com/office/drawing/2014/main" val="3707218317"/>
                  </a:ext>
                </a:extLst>
              </a:tr>
              <a:tr h="175304">
                <a:tc>
                  <a:txBody>
                    <a:bodyPr/>
                    <a:lstStyle/>
                    <a:p>
                      <a:pPr algn="ctr" fontAlgn="b"/>
                      <a:r>
                        <a:rPr lang="en-US" sz="1000" b="1" u="none" strike="noStrike" dirty="0">
                          <a:effectLst/>
                          <a:latin typeface="Calibri" panose="020F0502020204030204" pitchFamily="34" charset="0"/>
                          <a:cs typeface="Calibri" panose="020F0502020204030204" pitchFamily="34" charset="0"/>
                        </a:rPr>
                        <a:t>DH82</a:t>
                      </a:r>
                      <a:endParaRPr lang="en-US" sz="1000" b="1"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0.43</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6.17</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highlight>
                            <a:srgbClr val="00FFFF"/>
                          </a:highlight>
                          <a:latin typeface="Calibri" panose="020F0502020204030204" pitchFamily="34" charset="0"/>
                          <a:cs typeface="Calibri" panose="020F0502020204030204" pitchFamily="34" charset="0"/>
                        </a:rPr>
                        <a:t>42.22</a:t>
                      </a:r>
                      <a:endParaRPr lang="en-US" sz="1000" b="0" i="0" u="none" strike="noStrike">
                        <a:solidFill>
                          <a:srgbClr val="000000"/>
                        </a:solidFill>
                        <a:effectLst/>
                        <a:highlight>
                          <a:srgbClr val="00FFFF"/>
                        </a:highligh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highlight>
                            <a:srgbClr val="00FF00"/>
                          </a:highlight>
                          <a:latin typeface="Calibri" panose="020F0502020204030204" pitchFamily="34" charset="0"/>
                          <a:cs typeface="Calibri" panose="020F0502020204030204" pitchFamily="34" charset="0"/>
                        </a:rPr>
                        <a:t>89.72</a:t>
                      </a:r>
                      <a:endParaRPr lang="en-US" sz="1000" b="0" i="0" u="none" strike="noStrike">
                        <a:solidFill>
                          <a:srgbClr val="000000"/>
                        </a:solidFill>
                        <a:effectLst/>
                        <a:highlight>
                          <a:srgbClr val="00FF00"/>
                        </a:highligh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0.30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0.50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6.20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highlight>
                            <a:srgbClr val="00FF00"/>
                          </a:highlight>
                          <a:latin typeface="Calibri" panose="020F0502020204030204" pitchFamily="34" charset="0"/>
                          <a:cs typeface="Calibri" panose="020F0502020204030204" pitchFamily="34" charset="0"/>
                        </a:rPr>
                        <a:t>55.00</a:t>
                      </a:r>
                      <a:endParaRPr lang="en-US" sz="1000" b="0" i="0" u="none" strike="noStrike" dirty="0">
                        <a:solidFill>
                          <a:srgbClr val="000000"/>
                        </a:solidFill>
                        <a:effectLst/>
                        <a:highlight>
                          <a:srgbClr val="00FF00"/>
                        </a:highlight>
                        <a:latin typeface="Calibri" panose="020F0502020204030204" pitchFamily="34" charset="0"/>
                        <a:cs typeface="Calibri" panose="020F0502020204030204" pitchFamily="34" charset="0"/>
                      </a:endParaRPr>
                    </a:p>
                  </a:txBody>
                  <a:tcPr marL="2211" marR="2211" marT="2211" marB="0" anchor="b"/>
                </a:tc>
                <a:extLst>
                  <a:ext uri="{0D108BD9-81ED-4DB2-BD59-A6C34878D82A}">
                    <a16:rowId xmlns:a16="http://schemas.microsoft.com/office/drawing/2014/main" val="1651268327"/>
                  </a:ext>
                </a:extLst>
              </a:tr>
              <a:tr h="175304">
                <a:tc>
                  <a:txBody>
                    <a:bodyPr/>
                    <a:lstStyle/>
                    <a:p>
                      <a:pPr algn="ctr" fontAlgn="b"/>
                      <a:r>
                        <a:rPr lang="en-US" sz="1000" b="1" u="none" strike="noStrike" dirty="0">
                          <a:effectLst/>
                          <a:latin typeface="Calibri" panose="020F0502020204030204" pitchFamily="34" charset="0"/>
                          <a:cs typeface="Calibri" panose="020F0502020204030204" pitchFamily="34" charset="0"/>
                        </a:rPr>
                        <a:t>CMT28</a:t>
                      </a:r>
                      <a:endParaRPr lang="en-US" sz="1000" b="1"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0.36</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4.94</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highlight>
                            <a:srgbClr val="00FFFF"/>
                          </a:highlight>
                          <a:latin typeface="Calibri" panose="020F0502020204030204" pitchFamily="34" charset="0"/>
                          <a:cs typeface="Calibri" panose="020F0502020204030204" pitchFamily="34" charset="0"/>
                        </a:rPr>
                        <a:t>31.35</a:t>
                      </a:r>
                      <a:endParaRPr lang="en-US" sz="1000" b="0" i="0" u="none" strike="noStrike">
                        <a:solidFill>
                          <a:srgbClr val="000000"/>
                        </a:solidFill>
                        <a:effectLst/>
                        <a:highlight>
                          <a:srgbClr val="00FFFF"/>
                        </a:highligh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highlight>
                            <a:srgbClr val="00FF00"/>
                          </a:highlight>
                          <a:latin typeface="Calibri" panose="020F0502020204030204" pitchFamily="34" charset="0"/>
                          <a:cs typeface="Calibri" panose="020F0502020204030204" pitchFamily="34" charset="0"/>
                        </a:rPr>
                        <a:t>83.21</a:t>
                      </a:r>
                      <a:endParaRPr lang="en-US" sz="1000" b="0" i="0" u="none" strike="noStrike">
                        <a:solidFill>
                          <a:srgbClr val="000000"/>
                        </a:solidFill>
                        <a:effectLst/>
                        <a:highlight>
                          <a:srgbClr val="00FF00"/>
                        </a:highligh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0.80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0.90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10.10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highlight>
                            <a:srgbClr val="00FF00"/>
                          </a:highlight>
                          <a:latin typeface="Calibri" panose="020F0502020204030204" pitchFamily="34" charset="0"/>
                          <a:cs typeface="Calibri" panose="020F0502020204030204" pitchFamily="34" charset="0"/>
                        </a:rPr>
                        <a:t>62.90</a:t>
                      </a:r>
                      <a:endParaRPr lang="en-US" sz="1000" b="0" i="0" u="none" strike="noStrike" dirty="0">
                        <a:solidFill>
                          <a:srgbClr val="000000"/>
                        </a:solidFill>
                        <a:effectLst/>
                        <a:highlight>
                          <a:srgbClr val="00FF00"/>
                        </a:highlight>
                        <a:latin typeface="Calibri" panose="020F0502020204030204" pitchFamily="34" charset="0"/>
                        <a:cs typeface="Calibri" panose="020F0502020204030204" pitchFamily="34" charset="0"/>
                      </a:endParaRPr>
                    </a:p>
                  </a:txBody>
                  <a:tcPr marL="2211" marR="2211" marT="2211" marB="0" anchor="b"/>
                </a:tc>
                <a:extLst>
                  <a:ext uri="{0D108BD9-81ED-4DB2-BD59-A6C34878D82A}">
                    <a16:rowId xmlns:a16="http://schemas.microsoft.com/office/drawing/2014/main" val="179012011"/>
                  </a:ext>
                </a:extLst>
              </a:tr>
              <a:tr h="175304">
                <a:tc>
                  <a:txBody>
                    <a:bodyPr/>
                    <a:lstStyle/>
                    <a:p>
                      <a:pPr algn="ctr" fontAlgn="b"/>
                      <a:r>
                        <a:rPr lang="en-US" sz="1000" b="1" u="none" strike="noStrike" dirty="0">
                          <a:effectLst/>
                          <a:latin typeface="Calibri" panose="020F0502020204030204" pitchFamily="34" charset="0"/>
                          <a:cs typeface="Calibri" panose="020F0502020204030204" pitchFamily="34" charset="0"/>
                        </a:rPr>
                        <a:t>CML7</a:t>
                      </a:r>
                      <a:endParaRPr lang="en-US" sz="1000" b="1"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i="0" u="none" strike="noStrike" dirty="0">
                          <a:solidFill>
                            <a:srgbClr val="000000"/>
                          </a:solidFill>
                          <a:effectLst/>
                          <a:latin typeface="Calibri" panose="020F0502020204030204" pitchFamily="34" charset="0"/>
                          <a:cs typeface="Calibri" panose="020F0502020204030204" pitchFamily="34" charset="0"/>
                        </a:rPr>
                        <a:t>0.36</a:t>
                      </a:r>
                    </a:p>
                  </a:txBody>
                  <a:tcPr marL="2211" marR="2211" marT="2211" marB="0" anchor="b"/>
                </a:tc>
                <a:tc>
                  <a:txBody>
                    <a:bodyPr/>
                    <a:lstStyle/>
                    <a:p>
                      <a:pPr algn="ctr" fontAlgn="b"/>
                      <a:r>
                        <a:rPr lang="en-US" sz="1000" b="0" i="0" u="none" strike="noStrike" dirty="0">
                          <a:solidFill>
                            <a:srgbClr val="000000"/>
                          </a:solidFill>
                          <a:effectLst/>
                          <a:latin typeface="Calibri" panose="020F0502020204030204" pitchFamily="34" charset="0"/>
                          <a:cs typeface="Calibri" panose="020F0502020204030204" pitchFamily="34" charset="0"/>
                        </a:rPr>
                        <a:t>2.14</a:t>
                      </a:r>
                    </a:p>
                  </a:txBody>
                  <a:tcPr marL="2211" marR="2211" marT="2211" marB="0" anchor="b"/>
                </a:tc>
                <a:tc>
                  <a:txBody>
                    <a:bodyPr/>
                    <a:lstStyle/>
                    <a:p>
                      <a:pPr algn="ctr" fontAlgn="b"/>
                      <a:r>
                        <a:rPr lang="en-US" sz="1000" b="0" i="0" u="none" strike="noStrike" dirty="0">
                          <a:solidFill>
                            <a:srgbClr val="000000"/>
                          </a:solidFill>
                          <a:effectLst/>
                          <a:highlight>
                            <a:srgbClr val="00FFFF"/>
                          </a:highlight>
                          <a:latin typeface="Calibri" panose="020F0502020204030204" pitchFamily="34" charset="0"/>
                          <a:cs typeface="Calibri" panose="020F0502020204030204" pitchFamily="34" charset="0"/>
                        </a:rPr>
                        <a:t>12.41</a:t>
                      </a:r>
                    </a:p>
                  </a:txBody>
                  <a:tcPr marL="2211" marR="2211" marT="2211" marB="0" anchor="b"/>
                </a:tc>
                <a:tc>
                  <a:txBody>
                    <a:bodyPr/>
                    <a:lstStyle/>
                    <a:p>
                      <a:pPr algn="ctr" fontAlgn="b"/>
                      <a:r>
                        <a:rPr lang="en-US" sz="1000" b="0" i="0" u="none" strike="noStrike" dirty="0">
                          <a:solidFill>
                            <a:srgbClr val="000000"/>
                          </a:solidFill>
                          <a:effectLst/>
                          <a:highlight>
                            <a:srgbClr val="00FF00"/>
                          </a:highlight>
                          <a:latin typeface="Calibri" panose="020F0502020204030204" pitchFamily="34" charset="0"/>
                          <a:cs typeface="Calibri" panose="020F0502020204030204" pitchFamily="34" charset="0"/>
                        </a:rPr>
                        <a:t>59.27</a:t>
                      </a: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0.40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1.10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11.10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highlight>
                            <a:srgbClr val="00FF00"/>
                          </a:highlight>
                          <a:latin typeface="Calibri" panose="020F0502020204030204" pitchFamily="34" charset="0"/>
                          <a:cs typeface="Calibri" panose="020F0502020204030204" pitchFamily="34" charset="0"/>
                        </a:rPr>
                        <a:t>74.80</a:t>
                      </a:r>
                      <a:endParaRPr lang="en-US" sz="1000" b="0" i="0" u="none" strike="noStrike" dirty="0">
                        <a:solidFill>
                          <a:srgbClr val="000000"/>
                        </a:solidFill>
                        <a:effectLst/>
                        <a:highlight>
                          <a:srgbClr val="00FF00"/>
                        </a:highlight>
                        <a:latin typeface="Calibri" panose="020F0502020204030204" pitchFamily="34" charset="0"/>
                        <a:cs typeface="Calibri" panose="020F0502020204030204" pitchFamily="34" charset="0"/>
                      </a:endParaRPr>
                    </a:p>
                  </a:txBody>
                  <a:tcPr marL="2211" marR="2211" marT="2211" marB="0" anchor="b"/>
                </a:tc>
                <a:extLst>
                  <a:ext uri="{0D108BD9-81ED-4DB2-BD59-A6C34878D82A}">
                    <a16:rowId xmlns:a16="http://schemas.microsoft.com/office/drawing/2014/main" val="583501616"/>
                  </a:ext>
                </a:extLst>
              </a:tr>
              <a:tr h="175304">
                <a:tc>
                  <a:txBody>
                    <a:bodyPr/>
                    <a:lstStyle/>
                    <a:p>
                      <a:pPr algn="ctr" fontAlgn="b"/>
                      <a:r>
                        <a:rPr lang="en-US" sz="1000" b="1" u="none" strike="noStrike" dirty="0">
                          <a:effectLst/>
                          <a:latin typeface="Calibri" panose="020F0502020204030204" pitchFamily="34" charset="0"/>
                          <a:cs typeface="Calibri" panose="020F0502020204030204" pitchFamily="34" charset="0"/>
                        </a:rPr>
                        <a:t>CML10</a:t>
                      </a:r>
                      <a:endParaRPr lang="en-US" sz="1000" b="1"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0.32</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13.85</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highlight>
                            <a:srgbClr val="00FFFF"/>
                          </a:highlight>
                          <a:latin typeface="Calibri" panose="020F0502020204030204" pitchFamily="34" charset="0"/>
                          <a:cs typeface="Calibri" panose="020F0502020204030204" pitchFamily="34" charset="0"/>
                        </a:rPr>
                        <a:t>63.18</a:t>
                      </a:r>
                      <a:endParaRPr lang="en-US" sz="1000" b="0" i="0" u="none" strike="noStrike">
                        <a:solidFill>
                          <a:srgbClr val="000000"/>
                        </a:solidFill>
                        <a:effectLst/>
                        <a:highlight>
                          <a:srgbClr val="00FFFF"/>
                        </a:highligh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highlight>
                            <a:srgbClr val="00FF00"/>
                          </a:highlight>
                          <a:latin typeface="Calibri" panose="020F0502020204030204" pitchFamily="34" charset="0"/>
                          <a:cs typeface="Calibri" panose="020F0502020204030204" pitchFamily="34" charset="0"/>
                        </a:rPr>
                        <a:t>98.65</a:t>
                      </a:r>
                      <a:endParaRPr lang="en-US" sz="1000" b="0" i="0" u="none" strike="noStrike">
                        <a:solidFill>
                          <a:srgbClr val="000000"/>
                        </a:solidFill>
                        <a:effectLst/>
                        <a:highlight>
                          <a:srgbClr val="00FF00"/>
                        </a:highligh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0.20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0.80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8.70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highlight>
                            <a:srgbClr val="00FF00"/>
                          </a:highlight>
                          <a:latin typeface="Calibri" panose="020F0502020204030204" pitchFamily="34" charset="0"/>
                          <a:cs typeface="Calibri" panose="020F0502020204030204" pitchFamily="34" charset="0"/>
                        </a:rPr>
                        <a:t>70.60</a:t>
                      </a:r>
                      <a:endParaRPr lang="en-US" sz="1000" b="0" i="0" u="none" strike="noStrike" dirty="0">
                        <a:solidFill>
                          <a:srgbClr val="000000"/>
                        </a:solidFill>
                        <a:effectLst/>
                        <a:highlight>
                          <a:srgbClr val="00FF00"/>
                        </a:highlight>
                        <a:latin typeface="Calibri" panose="020F0502020204030204" pitchFamily="34" charset="0"/>
                        <a:cs typeface="Calibri" panose="020F0502020204030204" pitchFamily="34" charset="0"/>
                      </a:endParaRPr>
                    </a:p>
                  </a:txBody>
                  <a:tcPr marL="2211" marR="2211" marT="2211" marB="0" anchor="b"/>
                </a:tc>
                <a:extLst>
                  <a:ext uri="{0D108BD9-81ED-4DB2-BD59-A6C34878D82A}">
                    <a16:rowId xmlns:a16="http://schemas.microsoft.com/office/drawing/2014/main" val="3696179656"/>
                  </a:ext>
                </a:extLst>
              </a:tr>
              <a:tr h="186991">
                <a:tc>
                  <a:txBody>
                    <a:bodyPr/>
                    <a:lstStyle/>
                    <a:p>
                      <a:pPr algn="ctr" fontAlgn="b"/>
                      <a:r>
                        <a:rPr lang="en-US" sz="1000" b="1" u="none" strike="noStrike" dirty="0">
                          <a:effectLst/>
                          <a:latin typeface="Calibri" panose="020F0502020204030204" pitchFamily="34" charset="0"/>
                          <a:cs typeface="Calibri" panose="020F0502020204030204" pitchFamily="34" charset="0"/>
                        </a:rPr>
                        <a:t>SKOV3</a:t>
                      </a:r>
                      <a:endParaRPr lang="en-US" sz="1000" b="1"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0.20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4.91</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highlight>
                            <a:srgbClr val="00FFFF"/>
                          </a:highlight>
                          <a:latin typeface="Calibri" panose="020F0502020204030204" pitchFamily="34" charset="0"/>
                          <a:cs typeface="Calibri" panose="020F0502020204030204" pitchFamily="34" charset="0"/>
                        </a:rPr>
                        <a:t>22.64</a:t>
                      </a:r>
                      <a:endParaRPr lang="en-US" sz="1000" b="0" i="0" u="none" strike="noStrike" dirty="0">
                        <a:solidFill>
                          <a:srgbClr val="000000"/>
                        </a:solidFill>
                        <a:effectLst/>
                        <a:highlight>
                          <a:srgbClr val="00FFFF"/>
                        </a:highligh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highlight>
                            <a:srgbClr val="00FF00"/>
                          </a:highlight>
                          <a:latin typeface="Calibri" panose="020F0502020204030204" pitchFamily="34" charset="0"/>
                          <a:cs typeface="Calibri" panose="020F0502020204030204" pitchFamily="34" charset="0"/>
                        </a:rPr>
                        <a:t>35.25</a:t>
                      </a:r>
                      <a:endParaRPr lang="en-US" sz="1000" b="0" i="0" u="none" strike="noStrike">
                        <a:solidFill>
                          <a:srgbClr val="000000"/>
                        </a:solidFill>
                        <a:effectLst/>
                        <a:highlight>
                          <a:srgbClr val="00FF00"/>
                        </a:highligh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0.40</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0.68</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latin typeface="Calibri" panose="020F0502020204030204" pitchFamily="34" charset="0"/>
                          <a:cs typeface="Calibri" panose="020F0502020204030204" pitchFamily="34" charset="0"/>
                        </a:rPr>
                        <a:t>5.31</a:t>
                      </a:r>
                      <a:endParaRPr lang="en-US" sz="1000" b="0" i="0" u="none" strike="noStrike" dirty="0">
                        <a:solidFill>
                          <a:srgbClr val="000000"/>
                        </a:solidFill>
                        <a:effectLst/>
                        <a:latin typeface="Calibri" panose="020F0502020204030204" pitchFamily="34" charset="0"/>
                        <a:cs typeface="Calibri" panose="020F0502020204030204" pitchFamily="34" charset="0"/>
                      </a:endParaRPr>
                    </a:p>
                  </a:txBody>
                  <a:tcPr marL="2211" marR="2211" marT="2211" marB="0" anchor="b"/>
                </a:tc>
                <a:tc>
                  <a:txBody>
                    <a:bodyPr/>
                    <a:lstStyle/>
                    <a:p>
                      <a:pPr algn="ctr" fontAlgn="b"/>
                      <a:r>
                        <a:rPr lang="en-US" sz="1000" b="0" u="none" strike="noStrike" dirty="0">
                          <a:effectLst/>
                          <a:highlight>
                            <a:srgbClr val="00FF00"/>
                          </a:highlight>
                          <a:latin typeface="Calibri" panose="020F0502020204030204" pitchFamily="34" charset="0"/>
                          <a:cs typeface="Calibri" panose="020F0502020204030204" pitchFamily="34" charset="0"/>
                        </a:rPr>
                        <a:t>37.37</a:t>
                      </a:r>
                      <a:endParaRPr lang="en-US" sz="1000" b="0" i="0" u="none" strike="noStrike" dirty="0">
                        <a:solidFill>
                          <a:srgbClr val="000000"/>
                        </a:solidFill>
                        <a:effectLst/>
                        <a:highlight>
                          <a:srgbClr val="00FF00"/>
                        </a:highlight>
                        <a:latin typeface="Calibri" panose="020F0502020204030204" pitchFamily="34" charset="0"/>
                        <a:cs typeface="Calibri" panose="020F0502020204030204" pitchFamily="34" charset="0"/>
                      </a:endParaRPr>
                    </a:p>
                  </a:txBody>
                  <a:tcPr marL="2211" marR="2211" marT="2211" marB="0" anchor="b"/>
                </a:tc>
                <a:extLst>
                  <a:ext uri="{0D108BD9-81ED-4DB2-BD59-A6C34878D82A}">
                    <a16:rowId xmlns:a16="http://schemas.microsoft.com/office/drawing/2014/main" val="1830230201"/>
                  </a:ext>
                </a:extLst>
              </a:tr>
              <a:tr h="186991">
                <a:tc>
                  <a:txBody>
                    <a:bodyPr/>
                    <a:lstStyle/>
                    <a:p>
                      <a:pPr algn="ctr" fontAlgn="b"/>
                      <a:r>
                        <a:rPr lang="en-US" sz="1000" b="1" i="0" u="none" strike="noStrike" dirty="0">
                          <a:solidFill>
                            <a:srgbClr val="000000"/>
                          </a:solidFill>
                          <a:effectLst/>
                          <a:latin typeface="Calibri" panose="020F0502020204030204" pitchFamily="34" charset="0"/>
                          <a:cs typeface="Calibri" panose="020F0502020204030204" pitchFamily="34" charset="0"/>
                        </a:rPr>
                        <a:t>PC-3</a:t>
                      </a:r>
                    </a:p>
                  </a:txBody>
                  <a:tcPr marL="2211" marR="2211" marT="2211" marB="0" anchor="b"/>
                </a:tc>
                <a:tc>
                  <a:txBody>
                    <a:bodyPr/>
                    <a:lstStyle/>
                    <a:p>
                      <a:pPr algn="ctr" fontAlgn="b"/>
                      <a:r>
                        <a:rPr lang="en-US" sz="1000" b="0" i="0" u="none" strike="noStrike" dirty="0">
                          <a:solidFill>
                            <a:srgbClr val="000000"/>
                          </a:solidFill>
                          <a:effectLst/>
                          <a:latin typeface="Calibri" panose="020F0502020204030204" pitchFamily="34" charset="0"/>
                          <a:cs typeface="Calibri" panose="020F0502020204030204" pitchFamily="34" charset="0"/>
                        </a:rPr>
                        <a:t>0.68</a:t>
                      </a:r>
                    </a:p>
                  </a:txBody>
                  <a:tcPr marL="2211" marR="2211" marT="2211" marB="0" anchor="b"/>
                </a:tc>
                <a:tc>
                  <a:txBody>
                    <a:bodyPr/>
                    <a:lstStyle/>
                    <a:p>
                      <a:pPr algn="ctr" fontAlgn="b"/>
                      <a:r>
                        <a:rPr lang="en-US" sz="1000" b="0" i="0" u="none" strike="noStrike" dirty="0">
                          <a:solidFill>
                            <a:srgbClr val="000000"/>
                          </a:solidFill>
                          <a:effectLst/>
                          <a:latin typeface="Calibri" panose="020F0502020204030204" pitchFamily="34" charset="0"/>
                          <a:cs typeface="Calibri" panose="020F0502020204030204" pitchFamily="34" charset="0"/>
                        </a:rPr>
                        <a:t>3.99</a:t>
                      </a:r>
                    </a:p>
                  </a:txBody>
                  <a:tcPr marL="2211" marR="2211" marT="2211" marB="0" anchor="b"/>
                </a:tc>
                <a:tc>
                  <a:txBody>
                    <a:bodyPr/>
                    <a:lstStyle/>
                    <a:p>
                      <a:pPr algn="ctr" fontAlgn="b"/>
                      <a:r>
                        <a:rPr lang="en-US" sz="1000" b="0" i="0" u="none" strike="noStrike" dirty="0">
                          <a:solidFill>
                            <a:srgbClr val="000000"/>
                          </a:solidFill>
                          <a:effectLst/>
                          <a:highlight>
                            <a:srgbClr val="00FFFF"/>
                          </a:highlight>
                          <a:latin typeface="Calibri" panose="020F0502020204030204" pitchFamily="34" charset="0"/>
                          <a:cs typeface="Calibri" panose="020F0502020204030204" pitchFamily="34" charset="0"/>
                        </a:rPr>
                        <a:t>22.58</a:t>
                      </a:r>
                    </a:p>
                  </a:txBody>
                  <a:tcPr marL="2211" marR="2211" marT="2211" marB="0" anchor="b"/>
                </a:tc>
                <a:tc>
                  <a:txBody>
                    <a:bodyPr/>
                    <a:lstStyle/>
                    <a:p>
                      <a:pPr algn="ctr" fontAlgn="b"/>
                      <a:r>
                        <a:rPr lang="en-US" sz="1000" b="0" i="0" u="none" strike="noStrike" dirty="0">
                          <a:solidFill>
                            <a:srgbClr val="000000"/>
                          </a:solidFill>
                          <a:effectLst/>
                          <a:highlight>
                            <a:srgbClr val="00FF00"/>
                          </a:highlight>
                          <a:latin typeface="Calibri" panose="020F0502020204030204" pitchFamily="34" charset="0"/>
                          <a:cs typeface="Calibri" panose="020F0502020204030204" pitchFamily="34" charset="0"/>
                        </a:rPr>
                        <a:t>51.21</a:t>
                      </a:r>
                    </a:p>
                  </a:txBody>
                  <a:tcPr marL="2211" marR="2211" marT="2211" marB="0" anchor="b"/>
                </a:tc>
                <a:tc>
                  <a:txBody>
                    <a:bodyPr/>
                    <a:lstStyle/>
                    <a:p>
                      <a:pPr algn="ctr" fontAlgn="b"/>
                      <a:r>
                        <a:rPr lang="en-US" sz="1000" b="0" i="0" u="none" strike="noStrike" dirty="0">
                          <a:solidFill>
                            <a:srgbClr val="000000"/>
                          </a:solidFill>
                          <a:effectLst/>
                          <a:latin typeface="Calibri" panose="020F0502020204030204" pitchFamily="34" charset="0"/>
                          <a:cs typeface="Calibri" panose="020F0502020204030204" pitchFamily="34" charset="0"/>
                        </a:rPr>
                        <a:t>0.77</a:t>
                      </a:r>
                    </a:p>
                  </a:txBody>
                  <a:tcPr marL="2211" marR="2211" marT="2211" marB="0" anchor="b"/>
                </a:tc>
                <a:tc>
                  <a:txBody>
                    <a:bodyPr/>
                    <a:lstStyle/>
                    <a:p>
                      <a:pPr algn="ctr" fontAlgn="b"/>
                      <a:r>
                        <a:rPr lang="en-US" sz="1000" b="0" i="0" u="none" strike="noStrike" dirty="0">
                          <a:solidFill>
                            <a:srgbClr val="000000"/>
                          </a:solidFill>
                          <a:effectLst/>
                          <a:latin typeface="Calibri" panose="020F0502020204030204" pitchFamily="34" charset="0"/>
                          <a:cs typeface="Calibri" panose="020F0502020204030204" pitchFamily="34" charset="0"/>
                        </a:rPr>
                        <a:t>16.05</a:t>
                      </a:r>
                    </a:p>
                  </a:txBody>
                  <a:tcPr marL="2211" marR="2211" marT="2211" marB="0" anchor="b"/>
                </a:tc>
                <a:tc>
                  <a:txBody>
                    <a:bodyPr/>
                    <a:lstStyle/>
                    <a:p>
                      <a:pPr algn="ctr" fontAlgn="b"/>
                      <a:r>
                        <a:rPr lang="en-US" sz="1000" b="0" i="0" u="none" strike="noStrike" dirty="0">
                          <a:solidFill>
                            <a:srgbClr val="000000"/>
                          </a:solidFill>
                          <a:effectLst/>
                          <a:latin typeface="Calibri" panose="020F0502020204030204" pitchFamily="34" charset="0"/>
                          <a:cs typeface="Calibri" panose="020F0502020204030204" pitchFamily="34" charset="0"/>
                        </a:rPr>
                        <a:t>70.03</a:t>
                      </a:r>
                    </a:p>
                  </a:txBody>
                  <a:tcPr marL="2211" marR="2211" marT="2211" marB="0" anchor="b"/>
                </a:tc>
                <a:tc>
                  <a:txBody>
                    <a:bodyPr/>
                    <a:lstStyle/>
                    <a:p>
                      <a:pPr algn="ctr" fontAlgn="b"/>
                      <a:r>
                        <a:rPr lang="en-US" sz="1000" b="0" i="0" u="none" strike="noStrike" dirty="0">
                          <a:solidFill>
                            <a:srgbClr val="000000"/>
                          </a:solidFill>
                          <a:effectLst/>
                          <a:highlight>
                            <a:srgbClr val="00FF00"/>
                          </a:highlight>
                          <a:latin typeface="Calibri" panose="020F0502020204030204" pitchFamily="34" charset="0"/>
                          <a:cs typeface="Calibri" panose="020F0502020204030204" pitchFamily="34" charset="0"/>
                        </a:rPr>
                        <a:t>92.22</a:t>
                      </a:r>
                    </a:p>
                  </a:txBody>
                  <a:tcPr marL="2211" marR="2211" marT="2211" marB="0" anchor="b"/>
                </a:tc>
                <a:extLst>
                  <a:ext uri="{0D108BD9-81ED-4DB2-BD59-A6C34878D82A}">
                    <a16:rowId xmlns:a16="http://schemas.microsoft.com/office/drawing/2014/main" val="838937063"/>
                  </a:ext>
                </a:extLst>
              </a:tr>
            </a:tbl>
          </a:graphicData>
        </a:graphic>
      </p:graphicFrame>
      <p:sp>
        <p:nvSpPr>
          <p:cNvPr id="26" name="TextBox 25">
            <a:extLst>
              <a:ext uri="{FF2B5EF4-FFF2-40B4-BE49-F238E27FC236}">
                <a16:creationId xmlns:a16="http://schemas.microsoft.com/office/drawing/2014/main" id="{3FEAAD90-2F8A-4F21-9049-7083245EFCB2}"/>
              </a:ext>
            </a:extLst>
          </p:cNvPr>
          <p:cNvSpPr txBox="1"/>
          <p:nvPr/>
        </p:nvSpPr>
        <p:spPr>
          <a:xfrm>
            <a:off x="240547" y="4500787"/>
            <a:ext cx="3624561" cy="553998"/>
          </a:xfrm>
          <a:prstGeom prst="rect">
            <a:avLst/>
          </a:prstGeom>
          <a:ln w="9525">
            <a:solidFill>
              <a:schemeClr val="bg1"/>
            </a:solidFill>
          </a:ln>
        </p:spPr>
        <p:style>
          <a:lnRef idx="0">
            <a:scrgbClr r="0" g="0" b="0"/>
          </a:lnRef>
          <a:fillRef idx="1002">
            <a:schemeClr val="lt1"/>
          </a:fillRef>
          <a:effectRef idx="0">
            <a:scrgbClr r="0" g="0" b="0"/>
          </a:effectRef>
          <a:fontRef idx="major"/>
        </p:style>
        <p:txBody>
          <a:bodyPr wrap="square" rtlCol="0">
            <a:spAutoFit/>
          </a:bodyPr>
          <a:lstStyle/>
          <a:p>
            <a:r>
              <a:rPr lang="en-US" sz="1000" b="1" dirty="0">
                <a:solidFill>
                  <a:srgbClr val="000000"/>
                </a:solidFill>
                <a:latin typeface="Times New Roman" panose="02020603050405020304" pitchFamily="18" charset="0"/>
                <a:ea typeface="+mn-ea"/>
                <a:cs typeface="+mn-cs"/>
              </a:rPr>
              <a:t>Our objective is to identify the sequence that determines the tropism of CAV2 in order to modify the tropism of AD5 so that it can infect more cell types </a:t>
            </a:r>
          </a:p>
        </p:txBody>
      </p:sp>
      <p:sp>
        <p:nvSpPr>
          <p:cNvPr id="2" name="TextBox 1">
            <a:extLst>
              <a:ext uri="{FF2B5EF4-FFF2-40B4-BE49-F238E27FC236}">
                <a16:creationId xmlns:a16="http://schemas.microsoft.com/office/drawing/2014/main" id="{D3066218-A4BF-452A-BB45-DEC6C3298B64}"/>
              </a:ext>
            </a:extLst>
          </p:cNvPr>
          <p:cNvSpPr txBox="1"/>
          <p:nvPr/>
        </p:nvSpPr>
        <p:spPr>
          <a:xfrm>
            <a:off x="240547" y="5996718"/>
            <a:ext cx="5226602" cy="723275"/>
          </a:xfrm>
          <a:prstGeom prst="rect">
            <a:avLst/>
          </a:prstGeom>
          <a:ln w="9525">
            <a:solidFill>
              <a:schemeClr val="bg1"/>
            </a:solidFill>
          </a:ln>
        </p:spPr>
        <p:style>
          <a:lnRef idx="0">
            <a:scrgbClr r="0" g="0" b="0"/>
          </a:lnRef>
          <a:fillRef idx="1002">
            <a:schemeClr val="lt1"/>
          </a:fillRef>
          <a:effectRef idx="0">
            <a:scrgbClr r="0" g="0" b="0"/>
          </a:effectRef>
          <a:fontRef idx="major"/>
        </p:style>
        <p:txBody>
          <a:bodyPr wrap="square" rtlCol="0">
            <a:spAutoFit/>
          </a:bodyPr>
          <a:lstStyle/>
          <a:p>
            <a:r>
              <a:rPr lang="en-US" sz="1000" b="1" dirty="0">
                <a:solidFill>
                  <a:schemeClr val="bg1"/>
                </a:solidFill>
                <a:latin typeface="Times New Roman" panose="02020603050405020304" pitchFamily="18" charset="0"/>
                <a:cs typeface="Times New Roman" panose="02020603050405020304" pitchFamily="18" charset="0"/>
              </a:rPr>
              <a:t>The authors would like to acknowledge Allison Church Bird for flow cytometry services and lab members Rebecca Nance, Daniel Patton, and Madeline Matheson for their collegial help and support. Finally, the authors would like to acknowledge the Auburn University Intramural Grants Program (IGP) for funding this project.</a:t>
            </a:r>
            <a:endParaRPr lang="en-US" sz="1000" b="1" u="sng" dirty="0">
              <a:solidFill>
                <a:schemeClr val="bg1"/>
              </a:solidFill>
              <a:latin typeface="Times New Roman" panose="02020603050405020304" pitchFamily="18" charset="0"/>
              <a:cs typeface="Times New Roman" panose="02020603050405020304" pitchFamily="18" charset="0"/>
            </a:endParaRPr>
          </a:p>
          <a:p>
            <a:r>
              <a:rPr lang="en-US" sz="100" dirty="0"/>
              <a:t> </a:t>
            </a:r>
          </a:p>
        </p:txBody>
      </p:sp>
      <p:sp>
        <p:nvSpPr>
          <p:cNvPr id="12" name="TextBox 11">
            <a:extLst>
              <a:ext uri="{FF2B5EF4-FFF2-40B4-BE49-F238E27FC236}">
                <a16:creationId xmlns:a16="http://schemas.microsoft.com/office/drawing/2014/main" id="{7003726F-3C55-904B-A702-C66DCD7EE8E9}"/>
              </a:ext>
            </a:extLst>
          </p:cNvPr>
          <p:cNvSpPr txBox="1"/>
          <p:nvPr/>
        </p:nvSpPr>
        <p:spPr>
          <a:xfrm>
            <a:off x="240547" y="1320915"/>
            <a:ext cx="3624560" cy="369332"/>
          </a:xfrm>
          <a:prstGeom prst="rect">
            <a:avLst/>
          </a:prstGeom>
          <a:solidFill>
            <a:schemeClr val="accent1">
              <a:lumMod val="60000"/>
              <a:lumOff val="40000"/>
            </a:schemeClr>
          </a:solidFill>
          <a:ln w="19050">
            <a:solidFill>
              <a:schemeClr val="bg1"/>
            </a:solidFill>
          </a:ln>
        </p:spPr>
        <p:txBody>
          <a:bodyPr wrap="square" rtlCol="0">
            <a:spAutoFit/>
          </a:bodyPr>
          <a:lstStyle/>
          <a:p>
            <a:pPr algn="ctr"/>
            <a:r>
              <a:rPr lang="en-US" b="1" u="sng" dirty="0"/>
              <a:t>Introduction</a:t>
            </a:r>
          </a:p>
        </p:txBody>
      </p:sp>
      <p:sp>
        <p:nvSpPr>
          <p:cNvPr id="13" name="TextBox 12">
            <a:extLst>
              <a:ext uri="{FF2B5EF4-FFF2-40B4-BE49-F238E27FC236}">
                <a16:creationId xmlns:a16="http://schemas.microsoft.com/office/drawing/2014/main" id="{7003726F-3C55-904B-A702-C66DCD7EE8E9}"/>
              </a:ext>
            </a:extLst>
          </p:cNvPr>
          <p:cNvSpPr txBox="1"/>
          <p:nvPr/>
        </p:nvSpPr>
        <p:spPr>
          <a:xfrm>
            <a:off x="240547" y="3993297"/>
            <a:ext cx="3624560" cy="369332"/>
          </a:xfrm>
          <a:prstGeom prst="rect">
            <a:avLst/>
          </a:prstGeom>
          <a:solidFill>
            <a:schemeClr val="accent1">
              <a:lumMod val="60000"/>
              <a:lumOff val="40000"/>
            </a:schemeClr>
          </a:solidFill>
          <a:ln w="19050">
            <a:solidFill>
              <a:schemeClr val="bg1"/>
            </a:solidFill>
          </a:ln>
        </p:spPr>
        <p:txBody>
          <a:bodyPr wrap="square" rtlCol="0">
            <a:spAutoFit/>
          </a:bodyPr>
          <a:lstStyle/>
          <a:p>
            <a:pPr algn="ctr"/>
            <a:r>
              <a:rPr lang="en-US" b="1" u="sng" dirty="0"/>
              <a:t>Objective</a:t>
            </a:r>
          </a:p>
        </p:txBody>
      </p:sp>
      <p:sp>
        <p:nvSpPr>
          <p:cNvPr id="14" name="TextBox 13">
            <a:extLst>
              <a:ext uri="{FF2B5EF4-FFF2-40B4-BE49-F238E27FC236}">
                <a16:creationId xmlns:a16="http://schemas.microsoft.com/office/drawing/2014/main" id="{7003726F-3C55-904B-A702-C66DCD7EE8E9}"/>
              </a:ext>
            </a:extLst>
          </p:cNvPr>
          <p:cNvSpPr txBox="1"/>
          <p:nvPr/>
        </p:nvSpPr>
        <p:spPr>
          <a:xfrm>
            <a:off x="5953604" y="5711795"/>
            <a:ext cx="5713059" cy="369332"/>
          </a:xfrm>
          <a:prstGeom prst="rect">
            <a:avLst/>
          </a:prstGeom>
          <a:solidFill>
            <a:schemeClr val="accent1">
              <a:lumMod val="60000"/>
              <a:lumOff val="40000"/>
            </a:schemeClr>
          </a:solidFill>
          <a:ln w="19050">
            <a:solidFill>
              <a:schemeClr val="bg1"/>
            </a:solidFill>
          </a:ln>
        </p:spPr>
        <p:txBody>
          <a:bodyPr wrap="square" rtlCol="0">
            <a:spAutoFit/>
          </a:bodyPr>
          <a:lstStyle/>
          <a:p>
            <a:pPr algn="ctr"/>
            <a:r>
              <a:rPr lang="en-US" b="1" u="sng" dirty="0"/>
              <a:t>Conclusions</a:t>
            </a:r>
          </a:p>
        </p:txBody>
      </p:sp>
      <p:sp>
        <p:nvSpPr>
          <p:cNvPr id="16" name="TextBox 15">
            <a:extLst>
              <a:ext uri="{FF2B5EF4-FFF2-40B4-BE49-F238E27FC236}">
                <a16:creationId xmlns:a16="http://schemas.microsoft.com/office/drawing/2014/main" id="{7003726F-3C55-904B-A702-C66DCD7EE8E9}"/>
              </a:ext>
            </a:extLst>
          </p:cNvPr>
          <p:cNvSpPr txBox="1"/>
          <p:nvPr/>
        </p:nvSpPr>
        <p:spPr>
          <a:xfrm>
            <a:off x="240547" y="5531726"/>
            <a:ext cx="5226602" cy="369332"/>
          </a:xfrm>
          <a:prstGeom prst="rect">
            <a:avLst/>
          </a:prstGeom>
          <a:solidFill>
            <a:schemeClr val="accent1">
              <a:lumMod val="60000"/>
              <a:lumOff val="40000"/>
            </a:schemeClr>
          </a:solidFill>
          <a:ln w="19050">
            <a:solidFill>
              <a:schemeClr val="bg1"/>
            </a:solidFill>
          </a:ln>
        </p:spPr>
        <p:txBody>
          <a:bodyPr wrap="square" rtlCol="0">
            <a:spAutoFit/>
          </a:bodyPr>
          <a:lstStyle/>
          <a:p>
            <a:pPr algn="ctr"/>
            <a:r>
              <a:rPr lang="en-US" b="1" u="sng" dirty="0"/>
              <a:t>Acknowledgements</a:t>
            </a:r>
          </a:p>
        </p:txBody>
      </p:sp>
      <p:sp>
        <p:nvSpPr>
          <p:cNvPr id="18" name="TextBox 17">
            <a:extLst>
              <a:ext uri="{FF2B5EF4-FFF2-40B4-BE49-F238E27FC236}">
                <a16:creationId xmlns:a16="http://schemas.microsoft.com/office/drawing/2014/main" id="{7003726F-3C55-904B-A702-C66DCD7EE8E9}"/>
              </a:ext>
            </a:extLst>
          </p:cNvPr>
          <p:cNvSpPr txBox="1"/>
          <p:nvPr/>
        </p:nvSpPr>
        <p:spPr>
          <a:xfrm>
            <a:off x="8042103" y="1320915"/>
            <a:ext cx="3624560" cy="369332"/>
          </a:xfrm>
          <a:prstGeom prst="rect">
            <a:avLst/>
          </a:prstGeom>
          <a:solidFill>
            <a:schemeClr val="accent1">
              <a:lumMod val="60000"/>
              <a:lumOff val="40000"/>
            </a:schemeClr>
          </a:solidFill>
          <a:ln w="19050">
            <a:solidFill>
              <a:schemeClr val="bg1"/>
            </a:solidFill>
          </a:ln>
        </p:spPr>
        <p:txBody>
          <a:bodyPr wrap="square" rtlCol="0">
            <a:spAutoFit/>
          </a:bodyPr>
          <a:lstStyle/>
          <a:p>
            <a:pPr algn="ctr"/>
            <a:r>
              <a:rPr lang="en-US" b="1" u="sng" dirty="0"/>
              <a:t>Results</a:t>
            </a:r>
          </a:p>
        </p:txBody>
      </p:sp>
      <p:sp>
        <p:nvSpPr>
          <p:cNvPr id="21" name="TextBox 20">
            <a:extLst>
              <a:ext uri="{FF2B5EF4-FFF2-40B4-BE49-F238E27FC236}">
                <a16:creationId xmlns:a16="http://schemas.microsoft.com/office/drawing/2014/main" id="{7003726F-3C55-904B-A702-C66DCD7EE8E9}"/>
              </a:ext>
            </a:extLst>
          </p:cNvPr>
          <p:cNvSpPr txBox="1"/>
          <p:nvPr/>
        </p:nvSpPr>
        <p:spPr>
          <a:xfrm>
            <a:off x="4141325" y="1320915"/>
            <a:ext cx="3624560" cy="369332"/>
          </a:xfrm>
          <a:prstGeom prst="rect">
            <a:avLst/>
          </a:prstGeom>
          <a:solidFill>
            <a:schemeClr val="accent1">
              <a:lumMod val="60000"/>
              <a:lumOff val="40000"/>
            </a:schemeClr>
          </a:solidFill>
          <a:ln w="19050">
            <a:solidFill>
              <a:schemeClr val="bg1"/>
            </a:solidFill>
          </a:ln>
        </p:spPr>
        <p:txBody>
          <a:bodyPr wrap="square" rtlCol="0">
            <a:spAutoFit/>
          </a:bodyPr>
          <a:lstStyle/>
          <a:p>
            <a:pPr algn="ctr"/>
            <a:r>
              <a:rPr lang="en-US" b="1" u="sng" dirty="0"/>
              <a:t>Methods</a:t>
            </a:r>
          </a:p>
        </p:txBody>
      </p:sp>
    </p:spTree>
    <p:extLst>
      <p:ext uri="{BB962C8B-B14F-4D97-AF65-F5344CB8AC3E}">
        <p14:creationId xmlns:p14="http://schemas.microsoft.com/office/powerpoint/2010/main" val="1099319367"/>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6268</TotalTime>
  <Words>512</Words>
  <Application>Microsoft Office PowerPoint</Application>
  <PresentationFormat>Custom</PresentationFormat>
  <Paragraphs>124</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Calibri</vt:lpstr>
      <vt:lpstr>Century Gothic</vt:lpstr>
      <vt:lpstr>Times New Roman</vt:lpstr>
      <vt:lpstr>Verdana</vt:lpstr>
      <vt:lpstr>Wingdings 3</vt:lpstr>
      <vt:lpstr>Slice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Madison Hogans</dc:creator>
  <cp:lastModifiedBy>Madison Hogans</cp:lastModifiedBy>
  <cp:revision>22</cp:revision>
  <dcterms:created xsi:type="dcterms:W3CDTF">2020-10-28T20:40:35Z</dcterms:created>
  <dcterms:modified xsi:type="dcterms:W3CDTF">2020-11-02T17:17:08Z</dcterms:modified>
</cp:coreProperties>
</file>