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7D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6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8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B052D-1059-4D1E-B715-E05B8F82553B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20F6D-7751-4687-80F0-91271247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2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063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48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125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8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0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111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218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47DD0D0-AC63-45C4-A254-1ADEF96C0E09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11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7DD0D0-AC63-45C4-A254-1ADEF96C0E09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072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92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47DD0D0-AC63-45C4-A254-1ADEF96C0E09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779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502033" y="3688773"/>
            <a:ext cx="3585027" cy="469382"/>
          </a:xfrm>
          <a:solidFill>
            <a:srgbClr val="6B7D72"/>
          </a:solidFill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Oral presentation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-25392" y="272391"/>
            <a:ext cx="8752202" cy="185915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</a:rPr>
              <a:t>Influenza neuraminidase virus-like particle vaccine platform as a candidate universal influenza vaccine in the porcine model.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5657" y="4519749"/>
            <a:ext cx="2281646" cy="1001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17904" y="4785617"/>
            <a:ext cx="12174096" cy="663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u="sng" dirty="0">
                <a:latin typeface="Verdana" panose="020B0604030504040204" pitchFamily="34" charset="0"/>
                <a:ea typeface="SimSun" panose="02010600030101010101" pitchFamily="2" charset="-122"/>
              </a:rPr>
              <a:t>Vasilis Pliasas</a:t>
            </a:r>
            <a:r>
              <a:rPr lang="en-US" b="1" u="sng" baseline="30000" dirty="0">
                <a:latin typeface="Verdana" panose="020B0604030504040204" pitchFamily="34" charset="0"/>
                <a:ea typeface="SimSun" panose="02010600030101010101" pitchFamily="2" charset="-122"/>
              </a:rPr>
              <a:t>1</a:t>
            </a:r>
            <a:r>
              <a:rPr lang="en-US" dirty="0">
                <a:latin typeface="Verdana" panose="020B0604030504040204" pitchFamily="34" charset="0"/>
                <a:ea typeface="SimSun" panose="02010600030101010101" pitchFamily="2" charset="-122"/>
              </a:rPr>
              <a:t>, Zach Menne</a:t>
            </a:r>
            <a:r>
              <a:rPr lang="en-US" baseline="30000" dirty="0">
                <a:latin typeface="Verdana" panose="020B0604030504040204" pitchFamily="34" charset="0"/>
                <a:ea typeface="SimSun" panose="02010600030101010101" pitchFamily="2" charset="-122"/>
              </a:rPr>
              <a:t>2</a:t>
            </a:r>
            <a:r>
              <a:rPr lang="en-US" dirty="0">
                <a:latin typeface="Verdana" panose="020B0604030504040204" pitchFamily="34" charset="0"/>
                <a:ea typeface="SimSun" panose="02010600030101010101" pitchFamily="2" charset="-122"/>
              </a:rPr>
              <a:t>, Virginia Aida</a:t>
            </a:r>
            <a:r>
              <a:rPr lang="en-US" baseline="30000" dirty="0">
                <a:latin typeface="Verdana" panose="020B0604030504040204" pitchFamily="34" charset="0"/>
                <a:ea typeface="SimSun" panose="02010600030101010101" pitchFamily="2" charset="-122"/>
              </a:rPr>
              <a:t>1</a:t>
            </a:r>
            <a:r>
              <a:rPr lang="en-US" dirty="0">
                <a:latin typeface="Verdana" panose="020B0604030504040204" pitchFamily="34" charset="0"/>
                <a:ea typeface="SimSun" panose="02010600030101010101" pitchFamily="2" charset="-122"/>
              </a:rPr>
              <a:t>, Ji-Hang Yin</a:t>
            </a:r>
            <a:r>
              <a:rPr lang="en-US" baseline="30000" dirty="0">
                <a:latin typeface="Verdana" panose="020B0604030504040204" pitchFamily="34" charset="0"/>
                <a:ea typeface="SimSun" panose="02010600030101010101" pitchFamily="2" charset="-122"/>
              </a:rPr>
              <a:t>1</a:t>
            </a:r>
            <a:r>
              <a:rPr lang="en-US" dirty="0">
                <a:latin typeface="Verdana" panose="020B0604030504040204" pitchFamily="34" charset="0"/>
                <a:ea typeface="SimSun" panose="02010600030101010101" pitchFamily="2" charset="-122"/>
              </a:rPr>
              <a:t>,  Peter J. Neasham</a:t>
            </a:r>
            <a:r>
              <a:rPr lang="en-US" baseline="30000" dirty="0">
                <a:latin typeface="Verdana" panose="020B0604030504040204" pitchFamily="34" charset="0"/>
                <a:ea typeface="SimSun" panose="02010600030101010101" pitchFamily="2" charset="-122"/>
              </a:rPr>
              <a:t>1</a:t>
            </a:r>
            <a:r>
              <a:rPr lang="en-US" dirty="0">
                <a:latin typeface="Verdana" panose="020B0604030504040204" pitchFamily="34" charset="0"/>
                <a:ea typeface="SimSun" panose="02010600030101010101" pitchFamily="2" charset="-122"/>
              </a:rPr>
              <a:t>, J. Fletcher North</a:t>
            </a:r>
            <a:r>
              <a:rPr lang="en-US" baseline="30000" dirty="0">
                <a:latin typeface="Verdana" panose="020B0604030504040204" pitchFamily="34" charset="0"/>
                <a:ea typeface="SimSun" panose="02010600030101010101" pitchFamily="2" charset="-122"/>
              </a:rPr>
              <a:t>1</a:t>
            </a:r>
            <a:r>
              <a:rPr lang="en-US" dirty="0">
                <a:latin typeface="Verdana" panose="020B0604030504040204" pitchFamily="34" charset="0"/>
                <a:ea typeface="SimSun" panose="02010600030101010101" pitchFamily="2" charset="-122"/>
              </a:rPr>
              <a:t>, Maria C. Naskou</a:t>
            </a:r>
            <a:r>
              <a:rPr lang="en-US" baseline="30000" dirty="0">
                <a:latin typeface="Verdana" panose="020B0604030504040204" pitchFamily="34" charset="0"/>
                <a:ea typeface="SimSun" panose="02010600030101010101" pitchFamily="2" charset="-122"/>
              </a:rPr>
              <a:t>1</a:t>
            </a:r>
            <a:r>
              <a:rPr lang="en-US" dirty="0">
                <a:latin typeface="Verdana" panose="020B0604030504040204" pitchFamily="34" charset="0"/>
                <a:ea typeface="SimSun" panose="02010600030101010101" pitchFamily="2" charset="-122"/>
              </a:rPr>
              <a:t>, Sheniqua Glover</a:t>
            </a:r>
            <a:r>
              <a:rPr lang="en-US" baseline="30000" dirty="0">
                <a:latin typeface="Verdana" panose="020B0604030504040204" pitchFamily="34" charset="0"/>
                <a:ea typeface="SimSun" panose="02010600030101010101" pitchFamily="2" charset="-122"/>
              </a:rPr>
              <a:t>1</a:t>
            </a:r>
            <a:r>
              <a:rPr lang="en-US" dirty="0">
                <a:latin typeface="Verdana" panose="020B0604030504040204" pitchFamily="34" charset="0"/>
                <a:ea typeface="SimSun" panose="02010600030101010101" pitchFamily="2" charset="-122"/>
              </a:rPr>
              <a:t>, Ioanna Skountzou</a:t>
            </a:r>
            <a:r>
              <a:rPr lang="en-US" baseline="30000" dirty="0">
                <a:latin typeface="Verdana" panose="020B0604030504040204" pitchFamily="34" charset="0"/>
                <a:ea typeface="SimSun" panose="02010600030101010101" pitchFamily="2" charset="-122"/>
              </a:rPr>
              <a:t>2</a:t>
            </a:r>
            <a:r>
              <a:rPr lang="en-US" dirty="0">
                <a:latin typeface="Verdana" panose="020B0604030504040204" pitchFamily="34" charset="0"/>
                <a:ea typeface="SimSun" panose="02010600030101010101" pitchFamily="2" charset="-122"/>
              </a:rPr>
              <a:t>, Constantinos S. </a:t>
            </a:r>
            <a:r>
              <a:rPr lang="en-US" dirty="0" smtClean="0">
                <a:latin typeface="Verdana" panose="020B0604030504040204" pitchFamily="34" charset="0"/>
                <a:ea typeface="SimSun" panose="02010600030101010101" pitchFamily="2" charset="-122"/>
              </a:rPr>
              <a:t>Kyriakis</a:t>
            </a:r>
            <a:r>
              <a:rPr lang="en-US" baseline="30000" dirty="0" smtClean="0">
                <a:latin typeface="Verdana" panose="020B0604030504040204" pitchFamily="34" charset="0"/>
                <a:ea typeface="SimSun" panose="02010600030101010101" pitchFamily="2" charset="-122"/>
              </a:rPr>
              <a:t>1,3</a:t>
            </a:r>
            <a:endParaRPr lang="en-US" sz="28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2831" t="2320" b="3746"/>
          <a:stretch/>
        </p:blipFill>
        <p:spPr>
          <a:xfrm>
            <a:off x="9010555" y="1280410"/>
            <a:ext cx="2848101" cy="2527443"/>
          </a:xfrm>
          <a:prstGeom prst="rect">
            <a:avLst/>
          </a:prstGeom>
          <a:ln w="28575" cap="sq">
            <a:solidFill>
              <a:srgbClr val="6B7D7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7459038" y="26919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-74565" y="5484164"/>
            <a:ext cx="10319230" cy="115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en-US" sz="1600" baseline="30000" dirty="0">
                <a:solidFill>
                  <a:prstClr val="white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1</a:t>
            </a:r>
            <a:r>
              <a:rPr lang="en-US" sz="1600" dirty="0">
                <a:solidFill>
                  <a:prstClr val="white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Department of Pathobiology, College of Veterinary Medicine, Auburn University</a:t>
            </a:r>
            <a:r>
              <a:rPr lang="en-US" sz="1600">
                <a:solidFill>
                  <a:prstClr val="white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, </a:t>
            </a:r>
            <a:r>
              <a:rPr lang="en-US" sz="1600" smtClean="0">
                <a:solidFill>
                  <a:prstClr val="white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Auburn </a:t>
            </a:r>
            <a:r>
              <a:rPr lang="en-US" sz="1600" dirty="0">
                <a:solidFill>
                  <a:prstClr val="white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AL, USA</a:t>
            </a:r>
            <a:endParaRPr lang="en-US" sz="1600" dirty="0">
              <a:solidFill>
                <a:prstClr val="white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lvl="0">
              <a:lnSpc>
                <a:spcPct val="107000"/>
              </a:lnSpc>
            </a:pPr>
            <a:r>
              <a:rPr lang="en-US" sz="1600" baseline="30000" dirty="0">
                <a:solidFill>
                  <a:prstClr val="white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2</a:t>
            </a:r>
            <a:r>
              <a:rPr lang="en-US" sz="1600" dirty="0">
                <a:solidFill>
                  <a:prstClr val="white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Department of Microbiology and Immunology, Emory University, Atlanta GA, USA                                                 </a:t>
            </a:r>
            <a:r>
              <a:rPr lang="en-US" sz="1600" dirty="0" smtClean="0">
                <a:solidFill>
                  <a:prstClr val="white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                                                  </a:t>
            </a:r>
            <a:r>
              <a:rPr lang="en-US" sz="1600" baseline="30000" dirty="0" smtClean="0">
                <a:solidFill>
                  <a:prstClr val="white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3</a:t>
            </a:r>
            <a:r>
              <a:rPr lang="en-US" sz="1600" dirty="0" smtClean="0">
                <a:solidFill>
                  <a:prstClr val="white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Center </a:t>
            </a:r>
            <a:r>
              <a:rPr lang="en-US" sz="1600" dirty="0">
                <a:solidFill>
                  <a:prstClr val="white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for Vaccines and Immunology, University of Georgia, Athens GA, USA</a:t>
            </a:r>
            <a:endParaRPr lang="en-US" sz="1600" dirty="0">
              <a:solidFill>
                <a:prstClr val="white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4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E3DA18C2-75F1-4980-A5F0-165F6F71DE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143</TotalTime>
  <Words>99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SimSun</vt:lpstr>
      <vt:lpstr>Calibri</vt:lpstr>
      <vt:lpstr>Calibri Light</vt:lpstr>
      <vt:lpstr>Times New Roman</vt:lpstr>
      <vt:lpstr>Verdana</vt:lpstr>
      <vt:lpstr>Retrospect</vt:lpstr>
      <vt:lpstr>Oral presentation</vt:lpstr>
    </vt:vector>
  </TitlesOfParts>
  <Company>Auburn University CVM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 presentation</dc:title>
  <dc:creator>Vinicia C Biancardi</dc:creator>
  <cp:lastModifiedBy>Vasileios Pliasas</cp:lastModifiedBy>
  <cp:revision>15</cp:revision>
  <dcterms:created xsi:type="dcterms:W3CDTF">2020-10-16T15:33:38Z</dcterms:created>
  <dcterms:modified xsi:type="dcterms:W3CDTF">2020-10-30T20:40:00Z</dcterms:modified>
</cp:coreProperties>
</file>