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9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224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85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3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01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4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8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48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4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6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2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0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47DD0D0-AC63-45C4-A254-1ADEF96C0E09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C08DFE-4C0B-4DE4-BFB6-ADB5808640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39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734" y="510911"/>
            <a:ext cx="4946469" cy="65314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Oral presentation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019717" y="1434058"/>
            <a:ext cx="7788294" cy="185915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Systematic Review of Literature Containing Quality of Anesthetic Induction and Recovery Scales used in Dogs to Assess for Validity and Applicability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5657" y="4519749"/>
            <a:ext cx="2281646" cy="1001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661095" y="4789753"/>
            <a:ext cx="10417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Kathryn L. Wolfe</a:t>
            </a:r>
            <a:r>
              <a:rPr lang="en-US" u="sng" baseline="30000" dirty="0"/>
              <a:t>1</a:t>
            </a:r>
            <a:r>
              <a:rPr lang="en-US" dirty="0"/>
              <a:t> and Erik Hofmeister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baseline="30000" dirty="0"/>
              <a:t>1</a:t>
            </a:r>
            <a:r>
              <a:rPr lang="en-US" dirty="0"/>
              <a:t>Department of Animals Sciences, Auburn University, AL</a:t>
            </a:r>
          </a:p>
          <a:p>
            <a:r>
              <a:rPr lang="en-US" baseline="30000" dirty="0"/>
              <a:t>2</a:t>
            </a:r>
            <a:r>
              <a:rPr lang="en-US" dirty="0"/>
              <a:t>Department of Clinical Science, College of Veterinary Medicine, Auburn University, 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65C21-ABCB-9144-A499-CA77B6B86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95" y="1627638"/>
            <a:ext cx="3462755" cy="241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4306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</TotalTime>
  <Words>53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Verdana</vt:lpstr>
      <vt:lpstr>Retrospect</vt:lpstr>
      <vt:lpstr>Oral presentation</vt:lpstr>
    </vt:vector>
  </TitlesOfParts>
  <Company>Auburn University CVM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presentation</dc:title>
  <dc:creator>Vinicia C Biancardi</dc:creator>
  <cp:lastModifiedBy>Kathryn Wolfe</cp:lastModifiedBy>
  <cp:revision>4</cp:revision>
  <dcterms:created xsi:type="dcterms:W3CDTF">2020-10-16T15:33:38Z</dcterms:created>
  <dcterms:modified xsi:type="dcterms:W3CDTF">2020-10-28T04:32:16Z</dcterms:modified>
</cp:coreProperties>
</file>