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6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856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3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01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4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8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48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48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6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2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0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47DD0D0-AC63-45C4-A254-1ADEF96C0E09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39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734" y="510911"/>
            <a:ext cx="4946469" cy="65314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Oral presentation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636450" y="1972511"/>
            <a:ext cx="7788294" cy="185915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</a:rPr>
              <a:t>Equine arterial ring assay as an ex vivo model for </a:t>
            </a:r>
            <a:r>
              <a:rPr lang="en-US" sz="3600" b="1" dirty="0" err="1">
                <a:latin typeface="Verdana" panose="020B0604030504040204" pitchFamily="34" charset="0"/>
                <a:ea typeface="Verdana" panose="020B0604030504040204" pitchFamily="34" charset="0"/>
              </a:rPr>
              <a:t>vasculogenesis</a:t>
            </a:r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</a:rPr>
              <a:t> in horses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5657" y="4519749"/>
            <a:ext cx="2281646" cy="1001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661095" y="4789753"/>
            <a:ext cx="10417253" cy="762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Mariano Mora-Pereira</a:t>
            </a:r>
            <a:r>
              <a:rPr lang="en-US" b="1" u="sng" baseline="30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Katelyn Kahler</a:t>
            </a:r>
            <a:r>
              <a:rPr lang="en-US" baseline="30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and Anne A. Wooldridge</a:t>
            </a:r>
            <a:r>
              <a:rPr lang="en-US" baseline="30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endParaRPr lang="es-ES" sz="24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baseline="30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Department of Clinical Sciences, Auburn University, AL</a:t>
            </a:r>
            <a:endParaRPr lang="es-ES" sz="24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86" t="6385" r="10048" b="11221"/>
          <a:stretch/>
        </p:blipFill>
        <p:spPr>
          <a:xfrm>
            <a:off x="895223" y="1862103"/>
            <a:ext cx="2562080" cy="206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4306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110</TotalTime>
  <Words>34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Verdana</vt:lpstr>
      <vt:lpstr>Retrospect</vt:lpstr>
      <vt:lpstr>Oral presentation</vt:lpstr>
    </vt:vector>
  </TitlesOfParts>
  <Company>Auburn University CVM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presentation</dc:title>
  <dc:creator>Vinicia C Biancardi</dc:creator>
  <cp:lastModifiedBy>Mariano Mora Pereira</cp:lastModifiedBy>
  <cp:revision>6</cp:revision>
  <dcterms:created xsi:type="dcterms:W3CDTF">2020-10-16T15:33:38Z</dcterms:created>
  <dcterms:modified xsi:type="dcterms:W3CDTF">2020-10-27T16:45:16Z</dcterms:modified>
</cp:coreProperties>
</file>