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0" r:id="rId1"/>
  </p:sldMasterIdLst>
  <p:sldIdLst>
    <p:sldId id="256" r:id="rId2"/>
  </p:sldIdLst>
  <p:sldSz cx="43891200" cy="32918400"/>
  <p:notesSz cx="6858000" cy="9144000"/>
  <p:defaultTextStyle>
    <a:defPPr>
      <a:defRPr lang="en-US"/>
    </a:defPPr>
    <a:lvl1pPr marL="0" algn="l" defTabSz="2194210" rtl="0" eaLnBrk="1" latinLnBrk="0" hangingPunct="1">
      <a:defRPr sz="8600" kern="1200">
        <a:solidFill>
          <a:schemeClr val="tx1"/>
        </a:solidFill>
        <a:latin typeface="+mn-lt"/>
        <a:ea typeface="+mn-ea"/>
        <a:cs typeface="+mn-cs"/>
      </a:defRPr>
    </a:lvl1pPr>
    <a:lvl2pPr marL="2194210" algn="l" defTabSz="2194210" rtl="0" eaLnBrk="1" latinLnBrk="0" hangingPunct="1">
      <a:defRPr sz="8600" kern="1200">
        <a:solidFill>
          <a:schemeClr val="tx1"/>
        </a:solidFill>
        <a:latin typeface="+mn-lt"/>
        <a:ea typeface="+mn-ea"/>
        <a:cs typeface="+mn-cs"/>
      </a:defRPr>
    </a:lvl2pPr>
    <a:lvl3pPr marL="4388419" algn="l" defTabSz="2194210" rtl="0" eaLnBrk="1" latinLnBrk="0" hangingPunct="1">
      <a:defRPr sz="8600" kern="1200">
        <a:solidFill>
          <a:schemeClr val="tx1"/>
        </a:solidFill>
        <a:latin typeface="+mn-lt"/>
        <a:ea typeface="+mn-ea"/>
        <a:cs typeface="+mn-cs"/>
      </a:defRPr>
    </a:lvl3pPr>
    <a:lvl4pPr marL="6582629" algn="l" defTabSz="2194210" rtl="0" eaLnBrk="1" latinLnBrk="0" hangingPunct="1">
      <a:defRPr sz="8600" kern="1200">
        <a:solidFill>
          <a:schemeClr val="tx1"/>
        </a:solidFill>
        <a:latin typeface="+mn-lt"/>
        <a:ea typeface="+mn-ea"/>
        <a:cs typeface="+mn-cs"/>
      </a:defRPr>
    </a:lvl4pPr>
    <a:lvl5pPr marL="8776834" algn="l" defTabSz="2194210" rtl="0" eaLnBrk="1" latinLnBrk="0" hangingPunct="1">
      <a:defRPr sz="8600" kern="1200">
        <a:solidFill>
          <a:schemeClr val="tx1"/>
        </a:solidFill>
        <a:latin typeface="+mn-lt"/>
        <a:ea typeface="+mn-ea"/>
        <a:cs typeface="+mn-cs"/>
      </a:defRPr>
    </a:lvl5pPr>
    <a:lvl6pPr marL="10971043" algn="l" defTabSz="2194210" rtl="0" eaLnBrk="1" latinLnBrk="0" hangingPunct="1">
      <a:defRPr sz="8600" kern="1200">
        <a:solidFill>
          <a:schemeClr val="tx1"/>
        </a:solidFill>
        <a:latin typeface="+mn-lt"/>
        <a:ea typeface="+mn-ea"/>
        <a:cs typeface="+mn-cs"/>
      </a:defRPr>
    </a:lvl6pPr>
    <a:lvl7pPr marL="13165253" algn="l" defTabSz="2194210" rtl="0" eaLnBrk="1" latinLnBrk="0" hangingPunct="1">
      <a:defRPr sz="8600" kern="1200">
        <a:solidFill>
          <a:schemeClr val="tx1"/>
        </a:solidFill>
        <a:latin typeface="+mn-lt"/>
        <a:ea typeface="+mn-ea"/>
        <a:cs typeface="+mn-cs"/>
      </a:defRPr>
    </a:lvl7pPr>
    <a:lvl8pPr marL="15359462" algn="l" defTabSz="2194210" rtl="0" eaLnBrk="1" latinLnBrk="0" hangingPunct="1">
      <a:defRPr sz="8600" kern="1200">
        <a:solidFill>
          <a:schemeClr val="tx1"/>
        </a:solidFill>
        <a:latin typeface="+mn-lt"/>
        <a:ea typeface="+mn-ea"/>
        <a:cs typeface="+mn-cs"/>
      </a:defRPr>
    </a:lvl8pPr>
    <a:lvl9pPr marL="17553672" algn="l" defTabSz="219421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ey Boone" initials="LB" lastIdx="12" clrIdx="0"/>
  <p:cmAuthor id="2" name="Fred Caldwell" initials="FC" lastIdx="7" clrIdx="1"/>
  <p:cmAuthor id="3" name="Sandra Zetterström" initials="SZ"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46226"/>
    <a:srgbClr val="F7DBB3"/>
    <a:srgbClr val="010439"/>
    <a:srgbClr val="4780A1"/>
    <a:srgbClr val="4D4334"/>
    <a:srgbClr val="4B3F31"/>
    <a:srgbClr val="483B2E"/>
    <a:srgbClr val="27221B"/>
    <a:srgbClr val="614A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snapToObjects="1">
      <p:cViewPr>
        <p:scale>
          <a:sx n="23" d="100"/>
          <a:sy n="23" d="100"/>
        </p:scale>
        <p:origin x="-1840" y="760"/>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36260897" y="25220559"/>
            <a:ext cx="9086155" cy="6212294"/>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438912" tIns="219456" rIns="438912" bIns="219456" anchor="ctr"/>
          <a:lstStyle/>
          <a:p>
            <a:pPr algn="ctr" eaLnBrk="1" latinLnBrk="0" hangingPunct="1"/>
            <a:endParaRPr kumimoji="0" lang="en-US"/>
          </a:p>
        </p:txBody>
      </p:sp>
      <p:sp>
        <p:nvSpPr>
          <p:cNvPr id="8" name="Title 7"/>
          <p:cNvSpPr>
            <a:spLocks noGrp="1"/>
          </p:cNvSpPr>
          <p:nvPr>
            <p:ph type="ctrTitle"/>
          </p:nvPr>
        </p:nvSpPr>
        <p:spPr>
          <a:xfrm>
            <a:off x="2594611" y="3726185"/>
            <a:ext cx="38701978" cy="7056120"/>
          </a:xfrm>
        </p:spPr>
        <p:txBody>
          <a:bodyPr anchor="b">
            <a:normAutofit/>
          </a:bodyPr>
          <a:lstStyle>
            <a:lvl1pPr algn="r">
              <a:defRPr sz="21100"/>
            </a:lvl1pPr>
          </a:lstStyle>
          <a:p>
            <a:r>
              <a:rPr kumimoji="0" lang="en-US"/>
              <a:t>Click to edit Master title style</a:t>
            </a:r>
          </a:p>
        </p:txBody>
      </p:sp>
      <p:sp>
        <p:nvSpPr>
          <p:cNvPr id="9" name="Subtitle 8"/>
          <p:cNvSpPr>
            <a:spLocks noGrp="1"/>
          </p:cNvSpPr>
          <p:nvPr>
            <p:ph type="subTitle" idx="1"/>
          </p:nvPr>
        </p:nvSpPr>
        <p:spPr>
          <a:xfrm>
            <a:off x="2594611" y="10801344"/>
            <a:ext cx="38701978" cy="8412480"/>
          </a:xfrm>
        </p:spPr>
        <p:txBody>
          <a:bodyPr/>
          <a:lstStyle>
            <a:lvl1pPr marL="0" marR="175565" indent="0" algn="r">
              <a:spcBef>
                <a:spcPts val="0"/>
              </a:spcBef>
              <a:buNone/>
              <a:defRPr>
                <a:ln>
                  <a:solidFill>
                    <a:schemeClr val="bg2"/>
                  </a:solidFill>
                </a:ln>
                <a:solidFill>
                  <a:schemeClr val="tx1">
                    <a:tint val="75000"/>
                  </a:schemeClr>
                </a:solidFill>
              </a:defRPr>
            </a:lvl1pPr>
            <a:lvl2pPr marL="2194560" indent="0" algn="ctr">
              <a:buNone/>
            </a:lvl2pPr>
            <a:lvl3pPr marL="4389120" indent="0" algn="ctr">
              <a:buNone/>
            </a:lvl3pPr>
            <a:lvl4pPr marL="6583680" indent="0" algn="ctr">
              <a:buNone/>
            </a:lvl4pPr>
            <a:lvl5pPr marL="8778240" indent="0" algn="ctr">
              <a:buNone/>
            </a:lvl5pPr>
            <a:lvl6pPr marL="10972800" indent="0" algn="ctr">
              <a:buNone/>
            </a:lvl6pPr>
            <a:lvl7pPr marL="13167360" indent="0" algn="ctr">
              <a:buNone/>
            </a:lvl7pPr>
            <a:lvl8pPr marL="15361920" indent="0" algn="ctr">
              <a:buNone/>
            </a:lvl8pPr>
            <a:lvl9pPr marL="17556480" indent="0" algn="ctr">
              <a:buNone/>
            </a:lvl9pPr>
          </a:lstStyle>
          <a:p>
            <a:r>
              <a:rPr kumimoji="0" lang="en-US"/>
              <a:t>Click to edit Master subtitle style</a:t>
            </a:r>
          </a:p>
        </p:txBody>
      </p:sp>
      <p:sp>
        <p:nvSpPr>
          <p:cNvPr id="28" name="Date Placeholder 27"/>
          <p:cNvSpPr>
            <a:spLocks noGrp="1"/>
          </p:cNvSpPr>
          <p:nvPr>
            <p:ph type="dt" sz="half" idx="10"/>
          </p:nvPr>
        </p:nvSpPr>
        <p:spPr>
          <a:xfrm>
            <a:off x="6583680" y="28860751"/>
            <a:ext cx="27797760" cy="1752600"/>
          </a:xfrm>
        </p:spPr>
        <p:txBody>
          <a:bodyPr tIns="0" bIns="0" anchor="t"/>
          <a:lstStyle>
            <a:lvl1pPr algn="r">
              <a:defRPr sz="4800"/>
            </a:lvl1pPr>
          </a:lstStyle>
          <a:p>
            <a:fld id="{7C8E3B2A-F351-0F47-A1E5-9C60E8CDE454}" type="datetimeFigureOut">
              <a:rPr lang="en-US" smtClean="0"/>
              <a:t>10/30/2020</a:t>
            </a:fld>
            <a:endParaRPr lang="en-US"/>
          </a:p>
        </p:txBody>
      </p:sp>
      <p:sp>
        <p:nvSpPr>
          <p:cNvPr id="17" name="Footer Placeholder 16"/>
          <p:cNvSpPr>
            <a:spLocks noGrp="1"/>
          </p:cNvSpPr>
          <p:nvPr>
            <p:ph type="ftr" sz="quarter" idx="11"/>
          </p:nvPr>
        </p:nvSpPr>
        <p:spPr>
          <a:xfrm>
            <a:off x="6583680" y="27123382"/>
            <a:ext cx="27797760" cy="1752600"/>
          </a:xfrm>
        </p:spPr>
        <p:txBody>
          <a:bodyPr tIns="0" bIns="0" anchor="b"/>
          <a:lstStyle>
            <a:lvl1pPr algn="r">
              <a:defRPr sz="5300"/>
            </a:lvl1pPr>
          </a:lstStyle>
          <a:p>
            <a:endParaRPr lang="en-US"/>
          </a:p>
        </p:txBody>
      </p:sp>
      <p:sp>
        <p:nvSpPr>
          <p:cNvPr id="29" name="Slide Number Placeholder 28"/>
          <p:cNvSpPr>
            <a:spLocks noGrp="1"/>
          </p:cNvSpPr>
          <p:nvPr>
            <p:ph type="sldNum" sz="quarter" idx="12"/>
          </p:nvPr>
        </p:nvSpPr>
        <p:spPr>
          <a:xfrm>
            <a:off x="40282786" y="27611076"/>
            <a:ext cx="2414016" cy="1752600"/>
          </a:xfrm>
        </p:spPr>
        <p:txBody>
          <a:bodyPr anchor="ctr"/>
          <a:lstStyle>
            <a:lvl1pPr algn="ctr">
              <a:defRPr sz="6200">
                <a:solidFill>
                  <a:srgbClr val="FFFFFF"/>
                </a:solidFill>
              </a:defRPr>
            </a:lvl1pPr>
          </a:lstStyle>
          <a:p>
            <a:fld id="{BF808DFA-26AC-1149-9ADC-199E2D8988B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560" y="1283971"/>
            <a:ext cx="39502080" cy="6715354"/>
          </a:xfrm>
        </p:spPr>
        <p:txBody>
          <a:bodyPr/>
          <a:lstStyle/>
          <a:p>
            <a:r>
              <a:rPr kumimoji="0" lang="en-US"/>
              <a:t>Click to edit Master title style</a:t>
            </a:r>
          </a:p>
        </p:txBody>
      </p:sp>
      <p:sp>
        <p:nvSpPr>
          <p:cNvPr id="3" name="Content Placeholder 2"/>
          <p:cNvSpPr>
            <a:spLocks noGrp="1"/>
          </p:cNvSpPr>
          <p:nvPr>
            <p:ph idx="1"/>
          </p:nvPr>
        </p:nvSpPr>
        <p:spPr>
          <a:xfrm>
            <a:off x="2194560" y="9037478"/>
            <a:ext cx="39502080" cy="21945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22998989" y="31104230"/>
            <a:ext cx="10241280" cy="1448410"/>
          </a:xfrm>
        </p:spPr>
        <p:txBody>
          <a:bodyPr/>
          <a:lstStyle/>
          <a:p>
            <a:fld id="{7C8E3B2A-F351-0F47-A1E5-9C60E8CDE454}" type="datetimeFigureOut">
              <a:rPr lang="en-US" smtClean="0"/>
              <a:t>10/30/2020</a:t>
            </a:fld>
            <a:endParaRPr lang="en-US"/>
          </a:p>
        </p:txBody>
      </p:sp>
      <p:sp>
        <p:nvSpPr>
          <p:cNvPr id="5" name="Footer Placeholder 4"/>
          <p:cNvSpPr>
            <a:spLocks noGrp="1"/>
          </p:cNvSpPr>
          <p:nvPr>
            <p:ph type="ftr" sz="quarter" idx="11"/>
          </p:nvPr>
        </p:nvSpPr>
        <p:spPr>
          <a:xfrm>
            <a:off x="2194560" y="31108654"/>
            <a:ext cx="20448269" cy="1443989"/>
          </a:xfrm>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ight Triangle 8"/>
          <p:cNvSpPr/>
          <p:nvPr/>
        </p:nvSpPr>
        <p:spPr>
          <a:xfrm flipV="1">
            <a:off x="33763" y="33766"/>
            <a:ext cx="43823674" cy="32817115"/>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438912" tIns="219456" rIns="438912" bIns="219456" anchor="ctr"/>
          <a:lstStyle/>
          <a:p>
            <a:pPr marL="0" algn="ctr" defTabSz="4389120" rtl="0" eaLnBrk="1" latinLnBrk="0" hangingPunct="1"/>
            <a:endParaRPr kumimoji="0" lang="en-US" sz="8600" kern="1200">
              <a:solidFill>
                <a:schemeClr val="lt1"/>
              </a:solidFill>
              <a:latin typeface="+mn-lt"/>
              <a:ea typeface="+mn-ea"/>
              <a:cs typeface="+mn-cs"/>
            </a:endParaRPr>
          </a:p>
        </p:txBody>
      </p:sp>
      <p:sp>
        <p:nvSpPr>
          <p:cNvPr id="8" name="Isosceles Triangle 7"/>
          <p:cNvSpPr/>
          <p:nvPr/>
        </p:nvSpPr>
        <p:spPr>
          <a:xfrm rot="5400000" flipV="1">
            <a:off x="36260897" y="1485552"/>
            <a:ext cx="9086155" cy="6212294"/>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438912" tIns="219456" rIns="438912" bIns="219456" anchor="ctr"/>
          <a:lstStyle/>
          <a:p>
            <a:pPr algn="ctr" eaLnBrk="1" latinLnBrk="0" hangingPunct="1"/>
            <a:endParaRPr kumimoji="0" lang="en-US"/>
          </a:p>
        </p:txBody>
      </p:sp>
      <p:sp>
        <p:nvSpPr>
          <p:cNvPr id="4" name="Date Placeholder 3"/>
          <p:cNvSpPr>
            <a:spLocks noGrp="1"/>
          </p:cNvSpPr>
          <p:nvPr>
            <p:ph type="dt" sz="half" idx="10"/>
          </p:nvPr>
        </p:nvSpPr>
        <p:spPr>
          <a:xfrm>
            <a:off x="33387034" y="31089600"/>
            <a:ext cx="10241280" cy="1463040"/>
          </a:xfrm>
        </p:spPr>
        <p:txBody>
          <a:bodyPr/>
          <a:lstStyle/>
          <a:p>
            <a:fld id="{7C8E3B2A-F351-0F47-A1E5-9C60E8CDE454}" type="datetimeFigureOut">
              <a:rPr lang="en-US" smtClean="0"/>
              <a:t>10/30/2020</a:t>
            </a:fld>
            <a:endParaRPr lang="en-US"/>
          </a:p>
        </p:txBody>
      </p:sp>
      <p:sp>
        <p:nvSpPr>
          <p:cNvPr id="5" name="Footer Placeholder 4"/>
          <p:cNvSpPr>
            <a:spLocks noGrp="1"/>
          </p:cNvSpPr>
          <p:nvPr>
            <p:ph type="ftr" sz="quarter" idx="11"/>
          </p:nvPr>
        </p:nvSpPr>
        <p:spPr>
          <a:xfrm>
            <a:off x="12573005" y="31108654"/>
            <a:ext cx="20448269" cy="1443989"/>
          </a:xfrm>
        </p:spPr>
        <p:txBody>
          <a:bodyPr/>
          <a:lstStyle/>
          <a:p>
            <a:endParaRPr lang="en-US"/>
          </a:p>
        </p:txBody>
      </p:sp>
      <p:sp>
        <p:nvSpPr>
          <p:cNvPr id="6" name="Slide Number Placeholder 5"/>
          <p:cNvSpPr>
            <a:spLocks noGrp="1"/>
          </p:cNvSpPr>
          <p:nvPr>
            <p:ph type="sldNum" sz="quarter" idx="12"/>
          </p:nvPr>
        </p:nvSpPr>
        <p:spPr>
          <a:xfrm>
            <a:off x="40565069" y="3886198"/>
            <a:ext cx="2414016" cy="1443989"/>
          </a:xfrm>
        </p:spPr>
        <p:txBody>
          <a:bodyPr/>
          <a:lstStyle/>
          <a:p>
            <a:fld id="{BF808DFA-26AC-1149-9ADC-199E2D8988B9}" type="slidenum">
              <a:rPr lang="en-US" smtClean="0"/>
              <a:t>‹#›</a:t>
            </a:fld>
            <a:endParaRPr lang="en-US"/>
          </a:p>
        </p:txBody>
      </p:sp>
      <p:cxnSp>
        <p:nvCxnSpPr>
          <p:cNvPr id="11" name="Straight Connector 10"/>
          <p:cNvCxnSpPr/>
          <p:nvPr/>
        </p:nvCxnSpPr>
        <p:spPr>
          <a:xfrm rot="10800000">
            <a:off x="31050214" y="45029"/>
            <a:ext cx="12829733" cy="912100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33766"/>
            <a:ext cx="43857437" cy="32850878"/>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828800" y="1303030"/>
            <a:ext cx="34747200" cy="6537960"/>
          </a:xfrm>
        </p:spPr>
        <p:txBody>
          <a:bodyPr anchor="ctr"/>
          <a:lstStyle>
            <a:lvl1pPr marL="0" algn="l">
              <a:buNone/>
              <a:defRPr sz="17300" b="1" cap="none" baseline="0"/>
            </a:lvl1pPr>
          </a:lstStyle>
          <a:p>
            <a:r>
              <a:rPr kumimoji="0" lang="en-US"/>
              <a:t>Click to edit Master title style</a:t>
            </a:r>
          </a:p>
        </p:txBody>
      </p:sp>
      <p:sp>
        <p:nvSpPr>
          <p:cNvPr id="3" name="Text Placeholder 2"/>
          <p:cNvSpPr>
            <a:spLocks noGrp="1"/>
          </p:cNvSpPr>
          <p:nvPr>
            <p:ph type="body" idx="1"/>
          </p:nvPr>
        </p:nvSpPr>
        <p:spPr>
          <a:xfrm>
            <a:off x="1828800" y="7840973"/>
            <a:ext cx="18653760" cy="10972800"/>
          </a:xfrm>
        </p:spPr>
        <p:txBody>
          <a:bodyPr anchor="t"/>
          <a:lstStyle>
            <a:lvl1pPr marL="263347" indent="0" algn="l">
              <a:buNone/>
              <a:defRPr sz="9600">
                <a:solidFill>
                  <a:schemeClr val="tx1">
                    <a:tint val="75000"/>
                  </a:schemeClr>
                </a:solidFill>
              </a:defRPr>
            </a:lvl1pPr>
            <a:lvl2pPr>
              <a:buNone/>
              <a:defRPr sz="8600">
                <a:solidFill>
                  <a:schemeClr val="tx1">
                    <a:tint val="75000"/>
                  </a:schemeClr>
                </a:solidFill>
              </a:defRPr>
            </a:lvl2pPr>
            <a:lvl3pPr>
              <a:buNone/>
              <a:defRPr sz="7700">
                <a:solidFill>
                  <a:schemeClr val="tx1">
                    <a:tint val="75000"/>
                  </a:schemeClr>
                </a:solidFill>
              </a:defRPr>
            </a:lvl3pPr>
            <a:lvl4pPr>
              <a:buNone/>
              <a:defRPr sz="6700">
                <a:solidFill>
                  <a:schemeClr val="tx1">
                    <a:tint val="75000"/>
                  </a:schemeClr>
                </a:solidFill>
              </a:defRPr>
            </a:lvl4pPr>
            <a:lvl5pPr>
              <a:buNone/>
              <a:defRPr sz="6700">
                <a:solidFill>
                  <a:schemeClr val="tx1">
                    <a:tint val="75000"/>
                  </a:schemeClr>
                </a:solidFill>
              </a:defRPr>
            </a:lvl5pPr>
          </a:lstStyle>
          <a:p>
            <a:pPr lvl="0" eaLnBrk="1" latinLnBrk="0" hangingPunct="1"/>
            <a:r>
              <a:rPr kumimoji="0"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a:t>Click to edit Master title style</a:t>
            </a:r>
          </a:p>
        </p:txBody>
      </p:sp>
      <p:sp>
        <p:nvSpPr>
          <p:cNvPr id="3" name="Content Placeholder 2"/>
          <p:cNvSpPr>
            <a:spLocks noGrp="1"/>
          </p:cNvSpPr>
          <p:nvPr>
            <p:ph sz="half" idx="1"/>
          </p:nvPr>
        </p:nvSpPr>
        <p:spPr>
          <a:xfrm>
            <a:off x="2194560" y="8267700"/>
            <a:ext cx="19385280" cy="21724622"/>
          </a:xfrm>
        </p:spPr>
        <p:txBody>
          <a:bodyPr/>
          <a:lstStyle>
            <a:lvl1pPr>
              <a:defRPr sz="12500"/>
            </a:lvl1pPr>
            <a:lvl2pPr>
              <a:defRPr sz="11500"/>
            </a:lvl2pPr>
            <a:lvl3pPr>
              <a:defRPr sz="9600"/>
            </a:lvl3pPr>
            <a:lvl4pPr>
              <a:defRPr sz="8600"/>
            </a:lvl4pPr>
            <a:lvl5pPr>
              <a:defRPr sz="8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22311360" y="8267700"/>
            <a:ext cx="19385280" cy="21724622"/>
          </a:xfrm>
        </p:spPr>
        <p:txBody>
          <a:bodyPr/>
          <a:lstStyle>
            <a:lvl1pPr>
              <a:defRPr sz="12500"/>
            </a:lvl1pPr>
            <a:lvl2pPr>
              <a:defRPr sz="11500"/>
            </a:lvl2pPr>
            <a:lvl3pPr>
              <a:defRPr sz="9600"/>
            </a:lvl3pPr>
            <a:lvl4pPr>
              <a:defRPr sz="8600"/>
            </a:lvl4pPr>
            <a:lvl5pPr>
              <a:defRPr sz="8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22998989" y="31108651"/>
            <a:ext cx="10241280" cy="1448410"/>
          </a:xfrm>
        </p:spPr>
        <p:txBody>
          <a:bodyPr/>
          <a:lstStyle/>
          <a:p>
            <a:fld id="{7C8E3B2A-F351-0F47-A1E5-9C60E8CDE454}" type="datetimeFigureOut">
              <a:rPr lang="en-US" smtClean="0"/>
              <a:t>10/30/2020</a:t>
            </a:fld>
            <a:endParaRPr lang="en-US"/>
          </a:p>
        </p:txBody>
      </p:sp>
      <p:sp>
        <p:nvSpPr>
          <p:cNvPr id="6" name="Footer Placeholder 5"/>
          <p:cNvSpPr>
            <a:spLocks noGrp="1"/>
          </p:cNvSpPr>
          <p:nvPr>
            <p:ph type="ftr" sz="quarter" idx="11"/>
          </p:nvPr>
        </p:nvSpPr>
        <p:spPr>
          <a:xfrm>
            <a:off x="2194560" y="31108651"/>
            <a:ext cx="20448269" cy="1448410"/>
          </a:xfrm>
        </p:spPr>
        <p:txBody>
          <a:bodyPr/>
          <a:lstStyle/>
          <a:p>
            <a:endParaRPr lang="en-US"/>
          </a:p>
        </p:txBody>
      </p:sp>
      <p:sp>
        <p:nvSpPr>
          <p:cNvPr id="7" name="Slide Number Placeholder 6"/>
          <p:cNvSpPr>
            <a:spLocks noGrp="1"/>
          </p:cNvSpPr>
          <p:nvPr>
            <p:ph type="sldNum" sz="quarter" idx="12"/>
          </p:nvPr>
        </p:nvSpPr>
        <p:spPr>
          <a:xfrm>
            <a:off x="36429696" y="31108651"/>
            <a:ext cx="2414016" cy="1448410"/>
          </a:xfrm>
        </p:spPr>
        <p:txBody>
          <a:bodyPr/>
          <a:lstStyle/>
          <a:p>
            <a:fld id="{BF808DFA-26AC-1149-9ADC-199E2D8988B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91350" y="1395513"/>
            <a:ext cx="5120640" cy="29538778"/>
          </a:xfrm>
        </p:spPr>
        <p:txBody>
          <a:bodyPr vert="vert270" anchor="b"/>
          <a:lstStyle>
            <a:lvl1pPr marL="0" algn="ctr">
              <a:defRPr sz="15800" b="1">
                <a:ln w="6350">
                  <a:solidFill>
                    <a:schemeClr val="tx1"/>
                  </a:solidFill>
                </a:ln>
                <a:solidFill>
                  <a:schemeClr val="tx1"/>
                </a:solidFill>
              </a:defRPr>
            </a:lvl1pPr>
          </a:lstStyle>
          <a:p>
            <a:r>
              <a:rPr kumimoji="0" lang="en-US"/>
              <a:t>Click to edit Master title style</a:t>
            </a:r>
          </a:p>
        </p:txBody>
      </p:sp>
      <p:sp>
        <p:nvSpPr>
          <p:cNvPr id="3" name="Text Placeholder 2"/>
          <p:cNvSpPr>
            <a:spLocks noGrp="1"/>
          </p:cNvSpPr>
          <p:nvPr>
            <p:ph type="body" idx="1"/>
          </p:nvPr>
        </p:nvSpPr>
        <p:spPr>
          <a:xfrm>
            <a:off x="6552029" y="1395514"/>
            <a:ext cx="2788915" cy="14484096"/>
          </a:xfrm>
          <a:solidFill>
            <a:schemeClr val="bg1"/>
          </a:solidFill>
          <a:ln w="12700">
            <a:noFill/>
          </a:ln>
        </p:spPr>
        <p:txBody>
          <a:bodyPr vert="vert270" anchor="ctr"/>
          <a:lstStyle>
            <a:lvl1pPr marL="0" indent="0" algn="ctr">
              <a:buNone/>
              <a:defRPr sz="7700" b="0">
                <a:solidFill>
                  <a:schemeClr val="tx1"/>
                </a:solidFill>
              </a:defRPr>
            </a:lvl1pPr>
            <a:lvl2pPr>
              <a:buNone/>
              <a:defRPr sz="9600" b="1"/>
            </a:lvl2pPr>
            <a:lvl3pPr>
              <a:buNone/>
              <a:defRPr sz="8600" b="1"/>
            </a:lvl3pPr>
            <a:lvl4pPr>
              <a:buNone/>
              <a:defRPr sz="7700" b="1"/>
            </a:lvl4pPr>
            <a:lvl5pPr>
              <a:buNone/>
              <a:defRPr sz="77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552029" y="16450195"/>
            <a:ext cx="2788915" cy="14484096"/>
          </a:xfrm>
          <a:solidFill>
            <a:schemeClr val="bg1"/>
          </a:solidFill>
          <a:ln w="12700">
            <a:noFill/>
          </a:ln>
        </p:spPr>
        <p:txBody>
          <a:bodyPr vert="vert270" anchor="ctr"/>
          <a:lstStyle>
            <a:lvl1pPr marL="0" indent="0" algn="ctr">
              <a:buNone/>
              <a:defRPr sz="7700" b="0">
                <a:solidFill>
                  <a:schemeClr val="tx1"/>
                </a:solidFill>
              </a:defRPr>
            </a:lvl1pPr>
            <a:lvl2pPr>
              <a:buNone/>
              <a:defRPr sz="9600" b="1"/>
            </a:lvl2pPr>
            <a:lvl3pPr>
              <a:buNone/>
              <a:defRPr sz="8600" b="1"/>
            </a:lvl3pPr>
            <a:lvl4pPr>
              <a:buNone/>
              <a:defRPr sz="7700" b="1"/>
            </a:lvl4pPr>
            <a:lvl5pPr>
              <a:buNone/>
              <a:defRPr sz="77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9706704" y="1395514"/>
            <a:ext cx="32918400" cy="14484096"/>
          </a:xfrm>
        </p:spPr>
        <p:txBody>
          <a:bodyPr/>
          <a:lstStyle>
            <a:lvl1pPr algn="l">
              <a:defRPr sz="11500"/>
            </a:lvl1pPr>
            <a:lvl2pPr algn="l">
              <a:defRPr sz="9600"/>
            </a:lvl2pPr>
            <a:lvl3pPr algn="l">
              <a:defRPr sz="8600"/>
            </a:lvl3pPr>
            <a:lvl4pPr algn="l">
              <a:defRPr sz="7700"/>
            </a:lvl4pPr>
            <a:lvl5pPr algn="l">
              <a:defRPr sz="77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9706704" y="16450195"/>
            <a:ext cx="32918400" cy="14484096"/>
          </a:xfrm>
        </p:spPr>
        <p:txBody>
          <a:bodyPr/>
          <a:lstStyle>
            <a:lvl1pPr>
              <a:defRPr sz="11500"/>
            </a:lvl1pPr>
            <a:lvl2pPr>
              <a:defRPr sz="9600"/>
            </a:lvl2pPr>
            <a:lvl3pPr>
              <a:defRPr sz="8600"/>
            </a:lvl3pPr>
            <a:lvl4pPr>
              <a:defRPr sz="7700"/>
            </a:lvl4pPr>
            <a:lvl5pPr>
              <a:defRPr sz="77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a:xfrm>
            <a:off x="22998989" y="31108651"/>
            <a:ext cx="10226650" cy="1448410"/>
          </a:xfrm>
        </p:spPr>
        <p:txBody>
          <a:bodyPr/>
          <a:lstStyle/>
          <a:p>
            <a:fld id="{7C8E3B2A-F351-0F47-A1E5-9C60E8CDE454}" type="datetimeFigureOut">
              <a:rPr lang="en-US" smtClean="0"/>
              <a:t>10/30/2020</a:t>
            </a:fld>
            <a:endParaRPr lang="en-US"/>
          </a:p>
        </p:txBody>
      </p:sp>
      <p:sp>
        <p:nvSpPr>
          <p:cNvPr id="8" name="Footer Placeholder 7"/>
          <p:cNvSpPr>
            <a:spLocks noGrp="1"/>
          </p:cNvSpPr>
          <p:nvPr>
            <p:ph type="ftr" sz="quarter" idx="11"/>
          </p:nvPr>
        </p:nvSpPr>
        <p:spPr>
          <a:xfrm>
            <a:off x="2194560" y="31108651"/>
            <a:ext cx="20453299" cy="1448410"/>
          </a:xfrm>
        </p:spPr>
        <p:txBody>
          <a:bodyPr/>
          <a:lstStyle/>
          <a:p>
            <a:endParaRPr lang="en-US"/>
          </a:p>
        </p:txBody>
      </p:sp>
      <p:sp>
        <p:nvSpPr>
          <p:cNvPr id="9" name="Slide Number Placeholder 8"/>
          <p:cNvSpPr>
            <a:spLocks noGrp="1"/>
          </p:cNvSpPr>
          <p:nvPr>
            <p:ph type="sldNum" sz="quarter" idx="12"/>
          </p:nvPr>
        </p:nvSpPr>
        <p:spPr>
          <a:xfrm>
            <a:off x="36429696" y="31118861"/>
            <a:ext cx="2414016" cy="1448410"/>
          </a:xfrm>
        </p:spPr>
        <p:txBody>
          <a:bodyPr/>
          <a:lstStyle>
            <a:lvl1pPr algn="ctr">
              <a:defRPr/>
            </a:lvl1pPr>
          </a:lstStyle>
          <a:p>
            <a:fld id="{BF808DFA-26AC-1149-9ADC-199E2D8988B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a:t>Click to edit Master title style</a:t>
            </a:r>
          </a:p>
        </p:txBody>
      </p:sp>
      <p:sp>
        <p:nvSpPr>
          <p:cNvPr id="3" name="Date Placeholder 2"/>
          <p:cNvSpPr>
            <a:spLocks noGrp="1"/>
          </p:cNvSpPr>
          <p:nvPr>
            <p:ph type="dt" sz="half" idx="10"/>
          </p:nvPr>
        </p:nvSpPr>
        <p:spPr/>
        <p:txBody>
          <a:bodyPr/>
          <a:lstStyle/>
          <a:p>
            <a:fld id="{7C8E3B2A-F351-0F47-A1E5-9C60E8CDE454}" type="datetimeFigureOut">
              <a:rPr lang="en-US" smtClean="0"/>
              <a:t>10/30/2020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2998989" y="31108651"/>
            <a:ext cx="10241280" cy="1448410"/>
          </a:xfrm>
        </p:spPr>
        <p:txBody>
          <a:bodyPr/>
          <a:lstStyle/>
          <a:p>
            <a:fld id="{7C8E3B2A-F351-0F47-A1E5-9C60E8CDE454}" type="datetimeFigureOut">
              <a:rPr lang="en-US" smtClean="0"/>
              <a:t>10/30/2020</a:t>
            </a:fld>
            <a:endParaRPr lang="en-US"/>
          </a:p>
        </p:txBody>
      </p:sp>
      <p:sp>
        <p:nvSpPr>
          <p:cNvPr id="3" name="Footer Placeholder 2"/>
          <p:cNvSpPr>
            <a:spLocks noGrp="1"/>
          </p:cNvSpPr>
          <p:nvPr>
            <p:ph type="ftr" sz="quarter" idx="11"/>
          </p:nvPr>
        </p:nvSpPr>
        <p:spPr>
          <a:xfrm>
            <a:off x="2194560" y="31113074"/>
            <a:ext cx="20448269" cy="1443989"/>
          </a:xfrm>
        </p:spPr>
        <p:txBody>
          <a:bodyPr/>
          <a:lstStyle/>
          <a:p>
            <a:endParaRPr lang="en-US"/>
          </a:p>
        </p:txBody>
      </p:sp>
      <p:sp>
        <p:nvSpPr>
          <p:cNvPr id="4" name="Slide Number Placeholder 3"/>
          <p:cNvSpPr>
            <a:spLocks noGrp="1"/>
          </p:cNvSpPr>
          <p:nvPr>
            <p:ph type="sldNum" sz="quarter" idx="12"/>
          </p:nvPr>
        </p:nvSpPr>
        <p:spPr>
          <a:xfrm>
            <a:off x="36429696" y="31108651"/>
            <a:ext cx="2414016" cy="1448410"/>
          </a:xfrm>
        </p:spPr>
        <p:txBody>
          <a:bodyPr/>
          <a:lstStyle/>
          <a:p>
            <a:fld id="{BF808DFA-26AC-1149-9ADC-199E2D8988B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3389" y="1764787"/>
            <a:ext cx="4389120" cy="28529280"/>
          </a:xfrm>
        </p:spPr>
        <p:txBody>
          <a:bodyPr vert="vert270" anchor="b"/>
          <a:lstStyle>
            <a:lvl1pPr marL="0" marR="87782" algn="r">
              <a:spcBef>
                <a:spcPts val="0"/>
              </a:spcBef>
              <a:buNone/>
              <a:defRPr sz="13900" b="0" cap="all" baseline="0"/>
            </a:lvl1pPr>
          </a:lstStyle>
          <a:p>
            <a:r>
              <a:rPr kumimoji="0" lang="en-US"/>
              <a:t>Click to edit Master title style</a:t>
            </a:r>
          </a:p>
        </p:txBody>
      </p:sp>
      <p:sp>
        <p:nvSpPr>
          <p:cNvPr id="3" name="Text Placeholder 2"/>
          <p:cNvSpPr>
            <a:spLocks noGrp="1"/>
          </p:cNvSpPr>
          <p:nvPr>
            <p:ph type="body" idx="2"/>
          </p:nvPr>
        </p:nvSpPr>
        <p:spPr>
          <a:xfrm>
            <a:off x="5452109" y="1764787"/>
            <a:ext cx="11704320" cy="28529280"/>
          </a:xfrm>
        </p:spPr>
        <p:txBody>
          <a:bodyPr anchor="t"/>
          <a:lstStyle>
            <a:lvl1pPr marL="0" indent="0">
              <a:spcBef>
                <a:spcPts val="0"/>
              </a:spcBef>
              <a:buNone/>
              <a:defRPr sz="6700"/>
            </a:lvl1pPr>
            <a:lvl2pPr>
              <a:buNone/>
              <a:defRPr sz="5800"/>
            </a:lvl2pPr>
            <a:lvl3pPr>
              <a:buNone/>
              <a:defRPr sz="4800"/>
            </a:lvl3pPr>
            <a:lvl4pPr>
              <a:buNone/>
              <a:defRPr sz="4300"/>
            </a:lvl4pPr>
            <a:lvl5pPr>
              <a:buNone/>
              <a:defRPr sz="43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7526000" y="1536192"/>
            <a:ext cx="25325222" cy="28748736"/>
          </a:xfrm>
        </p:spPr>
        <p:txBody>
          <a:bodyPr/>
          <a:lstStyle>
            <a:lvl1pPr>
              <a:spcBef>
                <a:spcPts val="0"/>
              </a:spcBef>
              <a:defRPr sz="14400"/>
            </a:lvl1pPr>
            <a:lvl2pPr>
              <a:defRPr sz="12500"/>
            </a:lvl2pPr>
            <a:lvl3pPr>
              <a:defRPr sz="11500"/>
            </a:lvl3pPr>
            <a:lvl4pPr>
              <a:defRPr sz="9600"/>
            </a:lvl4pPr>
            <a:lvl5pPr>
              <a:defRPr sz="9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30139085" y="31469990"/>
            <a:ext cx="10241280" cy="1448410"/>
          </a:xfrm>
        </p:spPr>
        <p:txBody>
          <a:bodyPr/>
          <a:lstStyle>
            <a:lvl1pPr>
              <a:defRPr sz="4300"/>
            </a:lvl1pPr>
          </a:lstStyle>
          <a:p>
            <a:fld id="{7C8E3B2A-F351-0F47-A1E5-9C60E8CDE454}" type="datetimeFigureOut">
              <a:rPr lang="en-US" smtClean="0"/>
              <a:t>10/30/2020</a:t>
            </a:fld>
            <a:endParaRPr lang="en-US"/>
          </a:p>
        </p:txBody>
      </p:sp>
      <p:sp>
        <p:nvSpPr>
          <p:cNvPr id="6" name="Footer Placeholder 5"/>
          <p:cNvSpPr>
            <a:spLocks noGrp="1"/>
          </p:cNvSpPr>
          <p:nvPr>
            <p:ph type="ftr" sz="quarter" idx="11"/>
          </p:nvPr>
        </p:nvSpPr>
        <p:spPr>
          <a:xfrm>
            <a:off x="5452109" y="31469990"/>
            <a:ext cx="24686976" cy="1448410"/>
          </a:xfrm>
        </p:spPr>
        <p:txBody>
          <a:bodyPr/>
          <a:lstStyle>
            <a:lvl1pPr>
              <a:defRPr sz="4300"/>
            </a:lvl1pPr>
          </a:lstStyle>
          <a:p>
            <a:endParaRPr lang="en-US"/>
          </a:p>
        </p:txBody>
      </p:sp>
      <p:sp>
        <p:nvSpPr>
          <p:cNvPr id="7" name="Slide Number Placeholder 6"/>
          <p:cNvSpPr>
            <a:spLocks noGrp="1"/>
          </p:cNvSpPr>
          <p:nvPr>
            <p:ph type="sldNum" sz="quarter" idx="12"/>
          </p:nvPr>
        </p:nvSpPr>
        <p:spPr>
          <a:xfrm>
            <a:off x="40370765" y="31469990"/>
            <a:ext cx="2414016" cy="1448410"/>
          </a:xfrm>
        </p:spPr>
        <p:txBody>
          <a:bodyPr/>
          <a:lstStyle>
            <a:lvl1pPr>
              <a:defRPr sz="4300"/>
            </a:lvl1pPr>
          </a:lstStyle>
          <a:p>
            <a:fld id="{BF808DFA-26AC-1149-9ADC-199E2D8988B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3389" y="724301"/>
            <a:ext cx="4389120" cy="30723840"/>
          </a:xfrm>
        </p:spPr>
        <p:txBody>
          <a:bodyPr vert="vert270" anchor="b"/>
          <a:lstStyle>
            <a:lvl1pPr marL="0" algn="l">
              <a:buNone/>
              <a:defRPr sz="14400" b="0" cap="all" baseline="0"/>
            </a:lvl1pPr>
          </a:lstStyle>
          <a:p>
            <a:r>
              <a:rPr kumimoji="0" lang="en-US"/>
              <a:t>Click to edit Master title style</a:t>
            </a:r>
          </a:p>
        </p:txBody>
      </p:sp>
      <p:sp>
        <p:nvSpPr>
          <p:cNvPr id="3" name="Picture Placeholder 2"/>
          <p:cNvSpPr>
            <a:spLocks noGrp="1"/>
          </p:cNvSpPr>
          <p:nvPr>
            <p:ph type="pic" idx="1"/>
          </p:nvPr>
        </p:nvSpPr>
        <p:spPr>
          <a:xfrm>
            <a:off x="5463538" y="1795037"/>
            <a:ext cx="35200742" cy="26334720"/>
          </a:xfrm>
          <a:solidFill>
            <a:schemeClr val="bg2">
              <a:shade val="50000"/>
            </a:schemeClr>
          </a:solidFill>
        </p:spPr>
        <p:txBody>
          <a:bodyPr/>
          <a:lstStyle>
            <a:lvl1pPr marL="0" indent="0">
              <a:buNone/>
              <a:defRPr sz="154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5486400" y="28163520"/>
            <a:ext cx="35200742" cy="3291840"/>
          </a:xfrm>
          <a:solidFill>
            <a:schemeClr val="accent1">
              <a:alpha val="15000"/>
            </a:schemeClr>
          </a:solidFill>
          <a:ln>
            <a:solidFill>
              <a:schemeClr val="accent1"/>
            </a:solidFill>
            <a:miter lim="800000"/>
          </a:ln>
        </p:spPr>
        <p:txBody>
          <a:bodyPr/>
          <a:lstStyle>
            <a:lvl1pPr marL="0" indent="0">
              <a:spcBef>
                <a:spcPts val="0"/>
              </a:spcBef>
              <a:buNone/>
              <a:defRPr sz="6700"/>
            </a:lvl1pPr>
            <a:lvl2pPr>
              <a:defRPr sz="5800"/>
            </a:lvl2pPr>
            <a:lvl3pPr>
              <a:defRPr sz="4800"/>
            </a:lvl3pPr>
            <a:lvl4pPr>
              <a:defRPr sz="4300"/>
            </a:lvl4pPr>
            <a:lvl5pPr>
              <a:defRPr sz="43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29319322" y="31469990"/>
            <a:ext cx="10094976" cy="1448410"/>
          </a:xfrm>
        </p:spPr>
        <p:txBody>
          <a:bodyPr/>
          <a:lstStyle>
            <a:lvl1pPr>
              <a:defRPr sz="4300"/>
            </a:lvl1pPr>
          </a:lstStyle>
          <a:p>
            <a:fld id="{7C8E3B2A-F351-0F47-A1E5-9C60E8CDE454}" type="datetimeFigureOut">
              <a:rPr lang="en-US" smtClean="0"/>
              <a:t>10/30/2020</a:t>
            </a:fld>
            <a:endParaRPr lang="en-US"/>
          </a:p>
        </p:txBody>
      </p:sp>
      <p:sp>
        <p:nvSpPr>
          <p:cNvPr id="6" name="Footer Placeholder 5"/>
          <p:cNvSpPr>
            <a:spLocks noGrp="1"/>
          </p:cNvSpPr>
          <p:nvPr>
            <p:ph type="ftr" sz="quarter" idx="11"/>
          </p:nvPr>
        </p:nvSpPr>
        <p:spPr>
          <a:xfrm>
            <a:off x="5618073" y="31474411"/>
            <a:ext cx="23750746" cy="1448410"/>
          </a:xfrm>
        </p:spPr>
        <p:txBody>
          <a:bodyPr/>
          <a:lstStyle>
            <a:lvl1pPr>
              <a:defRPr sz="4300"/>
            </a:lvl1pPr>
          </a:lstStyle>
          <a:p>
            <a:endParaRPr lang="en-US"/>
          </a:p>
        </p:txBody>
      </p:sp>
      <p:sp>
        <p:nvSpPr>
          <p:cNvPr id="7" name="Slide Number Placeholder 6"/>
          <p:cNvSpPr>
            <a:spLocks noGrp="1"/>
          </p:cNvSpPr>
          <p:nvPr>
            <p:ph type="sldNum" sz="quarter" idx="12"/>
          </p:nvPr>
        </p:nvSpPr>
        <p:spPr>
          <a:xfrm>
            <a:off x="39442522" y="31469990"/>
            <a:ext cx="1755648" cy="1448410"/>
          </a:xfrm>
        </p:spPr>
        <p:txBody>
          <a:bodyPr/>
          <a:lstStyle>
            <a:lvl1pPr algn="ctr">
              <a:defRPr sz="4300"/>
            </a:lvl1pPr>
          </a:lstStyle>
          <a:p>
            <a:fld id="{BF808DFA-26AC-1149-9ADC-199E2D8988B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C8E3B2A-F351-0F47-A1E5-9C60E8CDE454}"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552640" y="1828800"/>
            <a:ext cx="9144000" cy="2633472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2194560" y="1828800"/>
            <a:ext cx="29992320" cy="2633472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C8E3B2A-F351-0F47-A1E5-9C60E8CDE454}"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8DFA-26AC-1149-9ADC-199E2D8988B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1" name="Right Triangle 10"/>
          <p:cNvSpPr/>
          <p:nvPr/>
        </p:nvSpPr>
        <p:spPr>
          <a:xfrm>
            <a:off x="33763" y="67529"/>
            <a:ext cx="43823674" cy="32817115"/>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438912" tIns="219456" rIns="438912" bIns="219456" anchor="ctr"/>
          <a:lstStyle/>
          <a:p>
            <a:pPr algn="ctr" eaLnBrk="1" latinLnBrk="0" hangingPunct="1"/>
            <a:endParaRPr kumimoji="0" lang="en-US"/>
          </a:p>
        </p:txBody>
      </p:sp>
      <p:cxnSp>
        <p:nvCxnSpPr>
          <p:cNvPr id="8" name="Straight Connector 7"/>
          <p:cNvCxnSpPr/>
          <p:nvPr/>
        </p:nvCxnSpPr>
        <p:spPr>
          <a:xfrm>
            <a:off x="0" y="33766"/>
            <a:ext cx="43857437" cy="32850878"/>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31050214" y="23752368"/>
            <a:ext cx="12829733" cy="912100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2194560" y="1283971"/>
            <a:ext cx="39502080" cy="6715354"/>
          </a:xfrm>
          <a:prstGeom prst="rect">
            <a:avLst/>
          </a:prstGeom>
        </p:spPr>
        <p:txBody>
          <a:bodyPr vert="horz" lIns="438912" tIns="219456" rIns="438912" bIns="219456" anchor="ctr">
            <a:normAutofit/>
          </a:bodyPr>
          <a:lstStyle/>
          <a:p>
            <a:r>
              <a:rPr kumimoji="0" lang="en-US"/>
              <a:t>Click to edit Master title style</a:t>
            </a:r>
          </a:p>
        </p:txBody>
      </p:sp>
      <p:sp>
        <p:nvSpPr>
          <p:cNvPr id="13" name="Text Placeholder 12"/>
          <p:cNvSpPr>
            <a:spLocks noGrp="1"/>
          </p:cNvSpPr>
          <p:nvPr>
            <p:ph type="body" idx="1"/>
          </p:nvPr>
        </p:nvSpPr>
        <p:spPr>
          <a:xfrm>
            <a:off x="2194560" y="9037478"/>
            <a:ext cx="39502080" cy="21945600"/>
          </a:xfrm>
          <a:prstGeom prst="rect">
            <a:avLst/>
          </a:prstGeom>
        </p:spPr>
        <p:txBody>
          <a:bodyPr vert="horz" lIns="438912" tIns="219456" rIns="438912" bIns="219456" anchor="t">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22998989" y="31108651"/>
            <a:ext cx="10241280" cy="1448410"/>
          </a:xfrm>
          <a:prstGeom prst="rect">
            <a:avLst/>
          </a:prstGeom>
        </p:spPr>
        <p:txBody>
          <a:bodyPr vert="horz" lIns="438912" tIns="219456" rIns="438912" bIns="219456" anchor="b"/>
          <a:lstStyle>
            <a:lvl1pPr algn="l" eaLnBrk="1" latinLnBrk="0" hangingPunct="1">
              <a:defRPr kumimoji="0" sz="4800" b="0">
                <a:solidFill>
                  <a:schemeClr val="tx1"/>
                </a:solidFill>
              </a:defRPr>
            </a:lvl1pPr>
          </a:lstStyle>
          <a:p>
            <a:fld id="{7C8E3B2A-F351-0F47-A1E5-9C60E8CDE454}" type="datetimeFigureOut">
              <a:rPr lang="en-US" smtClean="0"/>
              <a:t>10/30/2020</a:t>
            </a:fld>
            <a:endParaRPr lang="en-US"/>
          </a:p>
        </p:txBody>
      </p:sp>
      <p:sp>
        <p:nvSpPr>
          <p:cNvPr id="3" name="Footer Placeholder 2"/>
          <p:cNvSpPr>
            <a:spLocks noGrp="1"/>
          </p:cNvSpPr>
          <p:nvPr>
            <p:ph type="ftr" sz="quarter" idx="3"/>
          </p:nvPr>
        </p:nvSpPr>
        <p:spPr>
          <a:xfrm>
            <a:off x="2194560" y="31113074"/>
            <a:ext cx="20448269" cy="1443989"/>
          </a:xfrm>
          <a:prstGeom prst="rect">
            <a:avLst/>
          </a:prstGeom>
        </p:spPr>
        <p:txBody>
          <a:bodyPr vert="horz" lIns="438912" tIns="219456" rIns="438912" bIns="219456" anchor="b"/>
          <a:lstStyle>
            <a:lvl1pPr algn="r" eaLnBrk="1" latinLnBrk="0" hangingPunct="1">
              <a:defRPr kumimoji="0" sz="4800">
                <a:solidFill>
                  <a:schemeClr val="tx1"/>
                </a:solidFill>
              </a:defRPr>
            </a:lvl1pPr>
          </a:lstStyle>
          <a:p>
            <a:endParaRPr lang="en-US"/>
          </a:p>
        </p:txBody>
      </p:sp>
      <p:sp>
        <p:nvSpPr>
          <p:cNvPr id="23" name="Slide Number Placeholder 22"/>
          <p:cNvSpPr>
            <a:spLocks noGrp="1"/>
          </p:cNvSpPr>
          <p:nvPr>
            <p:ph type="sldNum" sz="quarter" idx="4"/>
          </p:nvPr>
        </p:nvSpPr>
        <p:spPr>
          <a:xfrm>
            <a:off x="36429696" y="31108651"/>
            <a:ext cx="2414016" cy="1448410"/>
          </a:xfrm>
          <a:prstGeom prst="rect">
            <a:avLst/>
          </a:prstGeom>
        </p:spPr>
        <p:txBody>
          <a:bodyPr vert="horz" lIns="438912" tIns="219456" rIns="438912" bIns="219456" anchor="b"/>
          <a:lstStyle>
            <a:lvl1pPr algn="ctr" eaLnBrk="1" latinLnBrk="0" hangingPunct="1">
              <a:defRPr kumimoji="0" sz="5800">
                <a:solidFill>
                  <a:schemeClr val="tx1"/>
                </a:solidFill>
              </a:defRPr>
            </a:lvl1pPr>
          </a:lstStyle>
          <a:p>
            <a:fld id="{BF808DFA-26AC-1149-9ADC-199E2D8988B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marL="2326234" algn="l" rtl="0" eaLnBrk="1" latinLnBrk="0" hangingPunct="1">
        <a:spcBef>
          <a:spcPct val="0"/>
        </a:spcBef>
        <a:buNone/>
        <a:defRPr kumimoji="0" sz="20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2150669" indent="-1843430" algn="l" rtl="0" eaLnBrk="1" latinLnBrk="0" hangingPunct="1">
        <a:spcBef>
          <a:spcPct val="20000"/>
        </a:spcBef>
        <a:buClr>
          <a:schemeClr val="accent1"/>
        </a:buClr>
        <a:buSzPct val="80000"/>
        <a:buFont typeface="Wingdings 2"/>
        <a:buChar char=""/>
        <a:defRPr kumimoji="0" sz="14400" kern="1200">
          <a:solidFill>
            <a:schemeClr val="tx1"/>
          </a:solidFill>
          <a:latin typeface="+mn-lt"/>
          <a:ea typeface="+mn-ea"/>
          <a:cs typeface="+mn-cs"/>
        </a:defRPr>
      </a:lvl1pPr>
      <a:lvl2pPr marL="3950208" indent="-1371600" algn="l" rtl="0" eaLnBrk="1" latinLnBrk="0" hangingPunct="1">
        <a:spcBef>
          <a:spcPct val="20000"/>
        </a:spcBef>
        <a:buClr>
          <a:schemeClr val="accent1"/>
        </a:buClr>
        <a:buSzPct val="95000"/>
        <a:buFont typeface="Verdana"/>
        <a:buChar char="›"/>
        <a:defRPr kumimoji="0" sz="12500" kern="1200">
          <a:solidFill>
            <a:schemeClr val="tx1"/>
          </a:solidFill>
          <a:latin typeface="+mn-lt"/>
          <a:ea typeface="+mn-ea"/>
          <a:cs typeface="+mn-cs"/>
        </a:defRPr>
      </a:lvl2pPr>
      <a:lvl3pPr marL="5310835" indent="-1097280" algn="l" rtl="0" eaLnBrk="1" latinLnBrk="0" hangingPunct="1">
        <a:spcBef>
          <a:spcPct val="20000"/>
        </a:spcBef>
        <a:buClr>
          <a:schemeClr val="accent1"/>
        </a:buClr>
        <a:buFont typeface="Wingdings 2"/>
        <a:buChar char=""/>
        <a:defRPr kumimoji="0" sz="11500" kern="1200">
          <a:solidFill>
            <a:schemeClr val="tx1"/>
          </a:solidFill>
          <a:latin typeface="+mn-lt"/>
          <a:ea typeface="+mn-ea"/>
          <a:cs typeface="+mn-cs"/>
        </a:defRPr>
      </a:lvl3pPr>
      <a:lvl4pPr marL="6583680" indent="-1009498" algn="l" rtl="0" eaLnBrk="1" latinLnBrk="0" hangingPunct="1">
        <a:spcBef>
          <a:spcPct val="20000"/>
        </a:spcBef>
        <a:buClr>
          <a:schemeClr val="accent1"/>
        </a:buClr>
        <a:buFont typeface="Wingdings 2"/>
        <a:buChar char=""/>
        <a:defRPr kumimoji="0" sz="9600" kern="1200">
          <a:solidFill>
            <a:schemeClr val="tx1"/>
          </a:solidFill>
          <a:latin typeface="+mn-lt"/>
          <a:ea typeface="+mn-ea"/>
          <a:cs typeface="+mn-cs"/>
        </a:defRPr>
      </a:lvl4pPr>
      <a:lvl5pPr marL="7680960" indent="-1009498" algn="l" rtl="0" eaLnBrk="1" latinLnBrk="0" hangingPunct="1">
        <a:spcBef>
          <a:spcPct val="20000"/>
        </a:spcBef>
        <a:buClr>
          <a:schemeClr val="accent1">
            <a:tint val="75000"/>
          </a:schemeClr>
        </a:buClr>
        <a:buFont typeface="Wingdings 2"/>
        <a:buChar char=""/>
        <a:defRPr kumimoji="0" sz="9100" kern="1200">
          <a:solidFill>
            <a:schemeClr val="tx1"/>
          </a:solidFill>
          <a:latin typeface="+mn-lt"/>
          <a:ea typeface="+mn-ea"/>
          <a:cs typeface="+mn-cs"/>
        </a:defRPr>
      </a:lvl5pPr>
      <a:lvl6pPr marL="8778240" indent="-1009498" algn="l" rtl="0" eaLnBrk="1" latinLnBrk="0" hangingPunct="1">
        <a:spcBef>
          <a:spcPct val="20000"/>
        </a:spcBef>
        <a:buClr>
          <a:schemeClr val="accent1">
            <a:tint val="75000"/>
          </a:schemeClr>
        </a:buClr>
        <a:buFont typeface="Wingdings 2"/>
        <a:buChar char=""/>
        <a:defRPr kumimoji="0" sz="8600" kern="1200">
          <a:solidFill>
            <a:schemeClr val="tx1"/>
          </a:solidFill>
          <a:latin typeface="+mn-lt"/>
          <a:ea typeface="+mn-ea"/>
          <a:cs typeface="+mn-cs"/>
        </a:defRPr>
      </a:lvl6pPr>
      <a:lvl7pPr marL="10007194" indent="-1009498" algn="l" rtl="0" eaLnBrk="1" latinLnBrk="0" hangingPunct="1">
        <a:spcBef>
          <a:spcPct val="20000"/>
        </a:spcBef>
        <a:buClr>
          <a:schemeClr val="accent1">
            <a:tint val="75000"/>
          </a:schemeClr>
        </a:buClr>
        <a:buFont typeface="Wingdings 2"/>
        <a:buChar char=""/>
        <a:defRPr kumimoji="0" sz="7700" kern="1200">
          <a:solidFill>
            <a:schemeClr val="tx1"/>
          </a:solidFill>
          <a:latin typeface="+mn-lt"/>
          <a:ea typeface="+mn-ea"/>
          <a:cs typeface="+mn-cs"/>
        </a:defRPr>
      </a:lvl7pPr>
      <a:lvl8pPr marL="10972800" indent="-877824" algn="l" rtl="0" eaLnBrk="1" latinLnBrk="0" hangingPunct="1">
        <a:spcBef>
          <a:spcPct val="20000"/>
        </a:spcBef>
        <a:buClr>
          <a:schemeClr val="accent1">
            <a:tint val="75000"/>
          </a:schemeClr>
        </a:buClr>
        <a:buFont typeface="Wingdings 2"/>
        <a:buChar char=""/>
        <a:defRPr kumimoji="0" sz="7700" kern="1200">
          <a:solidFill>
            <a:schemeClr val="tx1"/>
          </a:solidFill>
          <a:latin typeface="+mn-lt"/>
          <a:ea typeface="+mn-ea"/>
          <a:cs typeface="+mn-cs"/>
        </a:defRPr>
      </a:lvl8pPr>
      <a:lvl9pPr marL="12070080" indent="-877824" algn="l" rtl="0" eaLnBrk="1" latinLnBrk="0" hangingPunct="1">
        <a:spcBef>
          <a:spcPct val="20000"/>
        </a:spcBef>
        <a:buClr>
          <a:schemeClr val="accent1">
            <a:tint val="75000"/>
          </a:schemeClr>
        </a:buClr>
        <a:buFont typeface="Wingdings 2"/>
        <a:buChar char=""/>
        <a:defRPr kumimoji="0" sz="77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2194560" algn="l" rtl="0" eaLnBrk="1" latinLnBrk="0" hangingPunct="1">
        <a:defRPr kumimoji="0" kern="1200">
          <a:solidFill>
            <a:schemeClr val="tx1"/>
          </a:solidFill>
          <a:latin typeface="+mn-lt"/>
          <a:ea typeface="+mn-ea"/>
          <a:cs typeface="+mn-cs"/>
        </a:defRPr>
      </a:lvl2pPr>
      <a:lvl3pPr marL="4389120" algn="l" rtl="0" eaLnBrk="1" latinLnBrk="0" hangingPunct="1">
        <a:defRPr kumimoji="0" kern="1200">
          <a:solidFill>
            <a:schemeClr val="tx1"/>
          </a:solidFill>
          <a:latin typeface="+mn-lt"/>
          <a:ea typeface="+mn-ea"/>
          <a:cs typeface="+mn-cs"/>
        </a:defRPr>
      </a:lvl3pPr>
      <a:lvl4pPr marL="6583680" algn="l" rtl="0" eaLnBrk="1" latinLnBrk="0" hangingPunct="1">
        <a:defRPr kumimoji="0" kern="1200">
          <a:solidFill>
            <a:schemeClr val="tx1"/>
          </a:solidFill>
          <a:latin typeface="+mn-lt"/>
          <a:ea typeface="+mn-ea"/>
          <a:cs typeface="+mn-cs"/>
        </a:defRPr>
      </a:lvl4pPr>
      <a:lvl5pPr marL="8778240" algn="l" rtl="0" eaLnBrk="1" latinLnBrk="0" hangingPunct="1">
        <a:defRPr kumimoji="0" kern="1200">
          <a:solidFill>
            <a:schemeClr val="tx1"/>
          </a:solidFill>
          <a:latin typeface="+mn-lt"/>
          <a:ea typeface="+mn-ea"/>
          <a:cs typeface="+mn-cs"/>
        </a:defRPr>
      </a:lvl5pPr>
      <a:lvl6pPr marL="10972800" algn="l" rtl="0" eaLnBrk="1" latinLnBrk="0" hangingPunct="1">
        <a:defRPr kumimoji="0" kern="1200">
          <a:solidFill>
            <a:schemeClr val="tx1"/>
          </a:solidFill>
          <a:latin typeface="+mn-lt"/>
          <a:ea typeface="+mn-ea"/>
          <a:cs typeface="+mn-cs"/>
        </a:defRPr>
      </a:lvl6pPr>
      <a:lvl7pPr marL="13167360" algn="l" rtl="0" eaLnBrk="1" latinLnBrk="0" hangingPunct="1">
        <a:defRPr kumimoji="0" kern="1200">
          <a:solidFill>
            <a:schemeClr val="tx1"/>
          </a:solidFill>
          <a:latin typeface="+mn-lt"/>
          <a:ea typeface="+mn-ea"/>
          <a:cs typeface="+mn-cs"/>
        </a:defRPr>
      </a:lvl7pPr>
      <a:lvl8pPr marL="15361920" algn="l" rtl="0" eaLnBrk="1" latinLnBrk="0" hangingPunct="1">
        <a:defRPr kumimoji="0" kern="1200">
          <a:solidFill>
            <a:schemeClr val="tx1"/>
          </a:solidFill>
          <a:latin typeface="+mn-lt"/>
          <a:ea typeface="+mn-ea"/>
          <a:cs typeface="+mn-cs"/>
        </a:defRPr>
      </a:lvl8pPr>
      <a:lvl9pPr marL="1755648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36976" y="460072"/>
            <a:ext cx="34842393" cy="2742725"/>
          </a:xfrm>
          <a:ln>
            <a:noFill/>
          </a:ln>
          <a:effectLst/>
        </p:spPr>
        <p:txBody>
          <a:bodyPr>
            <a:normAutofit/>
          </a:bodyPr>
          <a:lstStyle/>
          <a:p>
            <a:pPr algn="ctr"/>
            <a:r>
              <a:rPr lang="en-US" sz="7400" b="1" dirty="0">
                <a:ln w="6350">
                  <a:noFill/>
                </a:ln>
                <a:solidFill>
                  <a:schemeClr val="tx1"/>
                </a:solidFill>
                <a:effectLst/>
                <a:latin typeface="Arial"/>
                <a:cs typeface="Arial"/>
              </a:rPr>
              <a:t> An ex-vivo Study of Double </a:t>
            </a:r>
            <a:r>
              <a:rPr lang="en-US" sz="7400" b="1" dirty="0" err="1">
                <a:ln w="6350">
                  <a:noFill/>
                </a:ln>
                <a:solidFill>
                  <a:schemeClr val="tx1"/>
                </a:solidFill>
                <a:effectLst/>
                <a:latin typeface="Arial"/>
                <a:cs typeface="Arial"/>
              </a:rPr>
              <a:t>Hemitenotomy</a:t>
            </a:r>
            <a:r>
              <a:rPr lang="en-US" sz="7400" b="1" dirty="0">
                <a:ln w="6350">
                  <a:noFill/>
                </a:ln>
                <a:solidFill>
                  <a:schemeClr val="tx1"/>
                </a:solidFill>
                <a:effectLst/>
                <a:latin typeface="Arial"/>
                <a:cs typeface="Arial"/>
              </a:rPr>
              <a:t> for Lengthening of the Equine Deep Digital Flexor Tendon</a:t>
            </a:r>
          </a:p>
        </p:txBody>
      </p:sp>
      <p:sp>
        <p:nvSpPr>
          <p:cNvPr id="4" name="Rectangle 3"/>
          <p:cNvSpPr/>
          <p:nvPr/>
        </p:nvSpPr>
        <p:spPr>
          <a:xfrm>
            <a:off x="1149070" y="15274652"/>
            <a:ext cx="13123512" cy="3064085"/>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lvl="0"/>
            <a:endParaRPr lang="en-US" sz="3400" dirty="0">
              <a:solidFill>
                <a:srgbClr val="27221B"/>
              </a:solidFill>
              <a:latin typeface="Frutiger LT Std 55 Roman"/>
            </a:endParaRPr>
          </a:p>
        </p:txBody>
      </p:sp>
      <p:sp>
        <p:nvSpPr>
          <p:cNvPr id="5" name="Rectangle 4"/>
          <p:cNvSpPr/>
          <p:nvPr/>
        </p:nvSpPr>
        <p:spPr>
          <a:xfrm>
            <a:off x="15392614" y="5623720"/>
            <a:ext cx="13123512" cy="11108132"/>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dirty="0">
              <a:latin typeface="Arial"/>
              <a:cs typeface="Arial"/>
            </a:endParaRPr>
          </a:p>
        </p:txBody>
      </p:sp>
      <p:sp>
        <p:nvSpPr>
          <p:cNvPr id="6" name="Rectangle 5"/>
          <p:cNvSpPr/>
          <p:nvPr/>
        </p:nvSpPr>
        <p:spPr>
          <a:xfrm>
            <a:off x="30019730" y="29706989"/>
            <a:ext cx="13459634" cy="2183295"/>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a:p>
        </p:txBody>
      </p:sp>
      <p:sp>
        <p:nvSpPr>
          <p:cNvPr id="10" name="Rectangle 9"/>
          <p:cNvSpPr/>
          <p:nvPr/>
        </p:nvSpPr>
        <p:spPr>
          <a:xfrm>
            <a:off x="15392614" y="28300206"/>
            <a:ext cx="13123512" cy="3590078"/>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a:p>
        </p:txBody>
      </p:sp>
      <p:sp>
        <p:nvSpPr>
          <p:cNvPr id="12" name="Rectangle 11"/>
          <p:cNvSpPr/>
          <p:nvPr/>
        </p:nvSpPr>
        <p:spPr>
          <a:xfrm>
            <a:off x="1149220" y="7238439"/>
            <a:ext cx="13123512" cy="5779394"/>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a:p>
        </p:txBody>
      </p:sp>
      <p:sp>
        <p:nvSpPr>
          <p:cNvPr id="14" name="Rectangle 13"/>
          <p:cNvSpPr/>
          <p:nvPr/>
        </p:nvSpPr>
        <p:spPr>
          <a:xfrm>
            <a:off x="15392614" y="19033740"/>
            <a:ext cx="13123512" cy="7095383"/>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a:p>
        </p:txBody>
      </p:sp>
      <p:sp>
        <p:nvSpPr>
          <p:cNvPr id="17" name="Rounded Rectangle 16"/>
          <p:cNvSpPr/>
          <p:nvPr/>
        </p:nvSpPr>
        <p:spPr>
          <a:xfrm>
            <a:off x="783310" y="13702431"/>
            <a:ext cx="13847090" cy="1572221"/>
          </a:xfrm>
          <a:prstGeom prst="roundRect">
            <a:avLst/>
          </a:prstGeom>
          <a:solidFill>
            <a:srgbClr val="C4622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contourClr>
              <a:srgbClr val="FFFFFF"/>
            </a:contourClr>
          </a:sp3d>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dirty="0">
              <a:latin typeface="Arial"/>
              <a:cs typeface="Arial"/>
            </a:endParaRPr>
          </a:p>
        </p:txBody>
      </p:sp>
      <p:sp>
        <p:nvSpPr>
          <p:cNvPr id="24" name="TextBox 23"/>
          <p:cNvSpPr txBox="1"/>
          <p:nvPr/>
        </p:nvSpPr>
        <p:spPr>
          <a:xfrm>
            <a:off x="16413479" y="7695911"/>
            <a:ext cx="11384281" cy="8463834"/>
          </a:xfrm>
          <a:prstGeom prst="rect">
            <a:avLst/>
          </a:prstGeom>
          <a:noFill/>
        </p:spPr>
        <p:txBody>
          <a:bodyPr wrap="square" lIns="91426" tIns="45710" rIns="91426" bIns="45710" rtlCol="0">
            <a:spAutoFit/>
          </a:bodyPr>
          <a:lstStyle/>
          <a:p>
            <a:pPr marL="457200" indent="-457200">
              <a:buFont typeface="Arial"/>
              <a:buChar char="•"/>
            </a:pPr>
            <a:r>
              <a:rPr lang="en-US" sz="3400" dirty="0">
                <a:solidFill>
                  <a:srgbClr val="27221B"/>
                </a:solidFill>
                <a:latin typeface="Arial"/>
                <a:cs typeface="Arial"/>
              </a:rPr>
              <a:t>Two off-set </a:t>
            </a:r>
            <a:r>
              <a:rPr lang="en-US" sz="3400" dirty="0" err="1">
                <a:solidFill>
                  <a:srgbClr val="27221B"/>
                </a:solidFill>
                <a:latin typeface="Arial"/>
                <a:cs typeface="Arial"/>
              </a:rPr>
              <a:t>hemitenotomy</a:t>
            </a:r>
            <a:r>
              <a:rPr lang="en-US" sz="3400" dirty="0">
                <a:solidFill>
                  <a:srgbClr val="27221B"/>
                </a:solidFill>
                <a:latin typeface="Arial"/>
                <a:cs typeface="Arial"/>
              </a:rPr>
              <a:t> incisions incorporating 50% of the tendon thickness created 3 cm apart at the mid cannon bone using a </a:t>
            </a:r>
            <a:r>
              <a:rPr lang="en-US" sz="3400" dirty="0" err="1">
                <a:solidFill>
                  <a:srgbClr val="27221B"/>
                </a:solidFill>
                <a:latin typeface="Arial"/>
                <a:cs typeface="Arial"/>
              </a:rPr>
              <a:t>Licthy</a:t>
            </a:r>
            <a:r>
              <a:rPr lang="en-US" sz="3400" dirty="0">
                <a:solidFill>
                  <a:srgbClr val="27221B"/>
                </a:solidFill>
                <a:latin typeface="Arial"/>
                <a:cs typeface="Arial"/>
              </a:rPr>
              <a:t> teat knife.</a:t>
            </a:r>
          </a:p>
          <a:p>
            <a:pPr marL="457200" indent="-457200">
              <a:buFont typeface="Arial"/>
              <a:buChar char="•"/>
            </a:pPr>
            <a:r>
              <a:rPr lang="en-US" sz="3400" dirty="0">
                <a:solidFill>
                  <a:srgbClr val="27221B"/>
                </a:solidFill>
                <a:latin typeface="Arial"/>
                <a:cs typeface="Arial"/>
              </a:rPr>
              <a:t>Part 1 (n=30 isolated DDFTs): Two </a:t>
            </a:r>
            <a:r>
              <a:rPr lang="en-US" sz="3400" dirty="0" err="1">
                <a:solidFill>
                  <a:srgbClr val="27221B"/>
                </a:solidFill>
                <a:latin typeface="Arial"/>
                <a:cs typeface="Arial"/>
              </a:rPr>
              <a:t>hemitenotomy</a:t>
            </a:r>
            <a:r>
              <a:rPr lang="en-US" sz="3400" dirty="0">
                <a:solidFill>
                  <a:srgbClr val="27221B"/>
                </a:solidFill>
                <a:latin typeface="Arial"/>
                <a:cs typeface="Arial"/>
              </a:rPr>
              <a:t> incisions were created in 15 tendons while the other 15 served as intact controls. Monotonic tensile load applied to a maximum of 500 kg using an </a:t>
            </a:r>
            <a:r>
              <a:rPr lang="en-US" sz="3400" dirty="0" err="1">
                <a:solidFill>
                  <a:srgbClr val="27221B"/>
                </a:solidFill>
                <a:latin typeface="Arial"/>
                <a:cs typeface="Arial"/>
              </a:rPr>
              <a:t>Instron</a:t>
            </a:r>
            <a:r>
              <a:rPr lang="en-US" sz="3400" dirty="0">
                <a:solidFill>
                  <a:srgbClr val="27221B"/>
                </a:solidFill>
                <a:latin typeface="Arial"/>
                <a:cs typeface="Arial"/>
              </a:rPr>
              <a:t> Universal Testing Machine (Figure 1). Tendon lengthening, load reduction with </a:t>
            </a:r>
            <a:r>
              <a:rPr lang="en-US" sz="3400" dirty="0" err="1">
                <a:solidFill>
                  <a:srgbClr val="27221B"/>
                </a:solidFill>
                <a:latin typeface="Arial"/>
                <a:cs typeface="Arial"/>
              </a:rPr>
              <a:t>hemitenotomy</a:t>
            </a:r>
            <a:r>
              <a:rPr lang="en-US" sz="3400" dirty="0">
                <a:solidFill>
                  <a:srgbClr val="27221B"/>
                </a:solidFill>
                <a:latin typeface="Arial"/>
                <a:cs typeface="Arial"/>
              </a:rPr>
              <a:t> and load at failure recorded. </a:t>
            </a:r>
          </a:p>
          <a:p>
            <a:pPr marL="457200" indent="-457200">
              <a:buFont typeface="Arial"/>
              <a:buChar char="•"/>
            </a:pPr>
            <a:r>
              <a:rPr lang="en-US" sz="3400" dirty="0">
                <a:solidFill>
                  <a:srgbClr val="27221B"/>
                </a:solidFill>
                <a:latin typeface="Arial"/>
                <a:cs typeface="Arial"/>
              </a:rPr>
              <a:t>Part 2 (n=16 complete forelimbs): all 16 subjected to DHT followed by complete </a:t>
            </a:r>
            <a:r>
              <a:rPr lang="en-US" sz="3400" dirty="0" err="1">
                <a:solidFill>
                  <a:srgbClr val="27221B"/>
                </a:solidFill>
                <a:latin typeface="Arial"/>
                <a:cs typeface="Arial"/>
              </a:rPr>
              <a:t>tenotomy</a:t>
            </a:r>
            <a:r>
              <a:rPr lang="en-US" sz="3400" dirty="0">
                <a:solidFill>
                  <a:srgbClr val="27221B"/>
                </a:solidFill>
                <a:latin typeface="Arial"/>
                <a:cs typeface="Arial"/>
              </a:rPr>
              <a:t> under monotonic compressive load applied by an </a:t>
            </a:r>
            <a:r>
              <a:rPr lang="en-US" sz="3400" dirty="0" err="1">
                <a:solidFill>
                  <a:srgbClr val="27221B"/>
                </a:solidFill>
                <a:latin typeface="Arial"/>
                <a:cs typeface="Arial"/>
              </a:rPr>
              <a:t>Instron</a:t>
            </a:r>
            <a:r>
              <a:rPr lang="en-US" sz="3400" dirty="0">
                <a:solidFill>
                  <a:srgbClr val="27221B"/>
                </a:solidFill>
                <a:latin typeface="Arial"/>
                <a:cs typeface="Arial"/>
              </a:rPr>
              <a:t> (Figure 2). </a:t>
            </a:r>
          </a:p>
          <a:p>
            <a:pPr marL="457200" indent="-457200">
              <a:buFont typeface="Arial"/>
              <a:buChar char="•"/>
            </a:pPr>
            <a:r>
              <a:rPr lang="en-US" sz="3400" dirty="0">
                <a:solidFill>
                  <a:srgbClr val="27221B"/>
                </a:solidFill>
                <a:latin typeface="Arial"/>
                <a:cs typeface="Arial"/>
              </a:rPr>
              <a:t>Independent and paired sample t-tests as well as repeated measures ANOVA. Significance level at p&lt;0.05. </a:t>
            </a:r>
          </a:p>
        </p:txBody>
      </p:sp>
      <p:sp>
        <p:nvSpPr>
          <p:cNvPr id="26" name="TextBox 25"/>
          <p:cNvSpPr txBox="1"/>
          <p:nvPr/>
        </p:nvSpPr>
        <p:spPr>
          <a:xfrm>
            <a:off x="2057400" y="7693319"/>
            <a:ext cx="11567160" cy="5324514"/>
          </a:xfrm>
          <a:prstGeom prst="rect">
            <a:avLst/>
          </a:prstGeom>
          <a:noFill/>
        </p:spPr>
        <p:txBody>
          <a:bodyPr wrap="square" lIns="91426" tIns="45710" rIns="91426" bIns="45710" rtlCol="0">
            <a:spAutoFit/>
          </a:bodyPr>
          <a:lstStyle/>
          <a:p>
            <a:pPr marL="457200" indent="-457200">
              <a:buFont typeface="Arial"/>
              <a:buChar char="•"/>
            </a:pPr>
            <a:r>
              <a:rPr lang="en-US" sz="3400" dirty="0">
                <a:solidFill>
                  <a:srgbClr val="27221B"/>
                </a:solidFill>
                <a:latin typeface="Arial"/>
                <a:cs typeface="Arial"/>
              </a:rPr>
              <a:t>Deep digital flexor (DDF) </a:t>
            </a:r>
            <a:r>
              <a:rPr lang="en-US" sz="3400" dirty="0" err="1">
                <a:solidFill>
                  <a:srgbClr val="27221B"/>
                </a:solidFill>
                <a:latin typeface="Arial"/>
                <a:cs typeface="Arial"/>
              </a:rPr>
              <a:t>tenotomy</a:t>
            </a:r>
            <a:r>
              <a:rPr lang="en-US" sz="3400" dirty="0">
                <a:solidFill>
                  <a:srgbClr val="27221B"/>
                </a:solidFill>
                <a:latin typeface="Arial"/>
                <a:cs typeface="Arial"/>
              </a:rPr>
              <a:t> is the current standard surgical technique to treat horses with refractory laminitis resulting in a guarded prognosis for athletic use. </a:t>
            </a:r>
          </a:p>
          <a:p>
            <a:pPr marL="457200" indent="-457200">
              <a:buFont typeface="Arial"/>
              <a:buChar char="•"/>
            </a:pPr>
            <a:r>
              <a:rPr lang="en-US" sz="3400" dirty="0" err="1">
                <a:solidFill>
                  <a:srgbClr val="27221B"/>
                </a:solidFill>
                <a:latin typeface="Arial"/>
                <a:cs typeface="Arial"/>
              </a:rPr>
              <a:t>Hemitenotomy</a:t>
            </a:r>
            <a:r>
              <a:rPr lang="en-US" sz="3400" dirty="0">
                <a:solidFill>
                  <a:srgbClr val="27221B"/>
                </a:solidFill>
                <a:latin typeface="Arial"/>
                <a:cs typeface="Arial"/>
              </a:rPr>
              <a:t> is described in human medicine for lengthening of the Achilles tendon.</a:t>
            </a:r>
            <a:r>
              <a:rPr lang="en-US" sz="3400" baseline="30000" dirty="0">
                <a:solidFill>
                  <a:srgbClr val="27221B"/>
                </a:solidFill>
                <a:latin typeface="Arial"/>
                <a:cs typeface="Arial"/>
              </a:rPr>
              <a:t>1</a:t>
            </a:r>
            <a:endParaRPr lang="en-US" sz="3400" dirty="0">
              <a:solidFill>
                <a:srgbClr val="27221B"/>
              </a:solidFill>
              <a:latin typeface="Arial"/>
              <a:cs typeface="Arial"/>
            </a:endParaRPr>
          </a:p>
          <a:p>
            <a:pPr marL="457200" indent="-457200">
              <a:buFont typeface="Arial"/>
              <a:buChar char="•"/>
            </a:pPr>
            <a:r>
              <a:rPr lang="en-US" sz="3400" dirty="0">
                <a:solidFill>
                  <a:srgbClr val="27221B"/>
                </a:solidFill>
                <a:latin typeface="Arial"/>
                <a:cs typeface="Arial"/>
              </a:rPr>
              <a:t>A surgical procedure for DDFT lengthening may be advantageous and allow for better recovery of tendon function.</a:t>
            </a:r>
            <a:endParaRPr lang="en-US" sz="3400" dirty="0">
              <a:solidFill>
                <a:srgbClr val="27221B"/>
              </a:solidFill>
              <a:latin typeface="Frutiger LT Std 55 Roman"/>
            </a:endParaRPr>
          </a:p>
          <a:p>
            <a:endParaRPr lang="en-US" sz="3400" dirty="0">
              <a:solidFill>
                <a:srgbClr val="27221B"/>
              </a:solidFill>
              <a:latin typeface="Frutiger LT Std 55 Roman"/>
            </a:endParaRPr>
          </a:p>
        </p:txBody>
      </p:sp>
      <p:sp>
        <p:nvSpPr>
          <p:cNvPr id="28" name="TextBox 27"/>
          <p:cNvSpPr txBox="1"/>
          <p:nvPr/>
        </p:nvSpPr>
        <p:spPr>
          <a:xfrm>
            <a:off x="16413479" y="19653335"/>
            <a:ext cx="11384281" cy="5847734"/>
          </a:xfrm>
          <a:prstGeom prst="rect">
            <a:avLst/>
          </a:prstGeom>
          <a:noFill/>
        </p:spPr>
        <p:txBody>
          <a:bodyPr wrap="square" lIns="91426" tIns="45710" rIns="91426" bIns="45710" rtlCol="0">
            <a:spAutoFit/>
          </a:bodyPr>
          <a:lstStyle/>
          <a:p>
            <a:pPr marL="457200" indent="-457200">
              <a:buFont typeface="Arial"/>
              <a:buChar char="•"/>
            </a:pPr>
            <a:r>
              <a:rPr lang="en-US" sz="3400" dirty="0">
                <a:solidFill>
                  <a:srgbClr val="27221B"/>
                </a:solidFill>
                <a:latin typeface="Arial"/>
                <a:cs typeface="Arial"/>
              </a:rPr>
              <a:t>DHT resulted in significant DDFT lengthening and load reduction (part 1 and 2). Less lengthening with DHT compared to complete </a:t>
            </a:r>
            <a:r>
              <a:rPr lang="en-US" sz="3400" dirty="0" err="1">
                <a:solidFill>
                  <a:srgbClr val="27221B"/>
                </a:solidFill>
                <a:latin typeface="Arial"/>
                <a:cs typeface="Arial"/>
              </a:rPr>
              <a:t>tenotomy</a:t>
            </a:r>
            <a:r>
              <a:rPr lang="en-US" sz="3400" dirty="0">
                <a:solidFill>
                  <a:srgbClr val="27221B"/>
                </a:solidFill>
                <a:latin typeface="Arial"/>
                <a:cs typeface="Arial"/>
              </a:rPr>
              <a:t> (p&lt;.001). </a:t>
            </a:r>
          </a:p>
          <a:p>
            <a:pPr marL="457200" indent="-457200">
              <a:buFont typeface="Arial"/>
              <a:buChar char="•"/>
            </a:pPr>
            <a:r>
              <a:rPr lang="en-US" sz="3400" dirty="0">
                <a:solidFill>
                  <a:srgbClr val="27221B"/>
                </a:solidFill>
                <a:latin typeface="Arial"/>
                <a:cs typeface="Arial"/>
              </a:rPr>
              <a:t>No difference in load reduction between DHT and complete </a:t>
            </a:r>
            <a:r>
              <a:rPr lang="en-US" sz="3400" dirty="0" err="1">
                <a:solidFill>
                  <a:srgbClr val="27221B"/>
                </a:solidFill>
                <a:latin typeface="Arial"/>
                <a:cs typeface="Arial"/>
              </a:rPr>
              <a:t>tenotomy</a:t>
            </a:r>
            <a:r>
              <a:rPr lang="en-US" sz="3400" dirty="0">
                <a:solidFill>
                  <a:srgbClr val="27221B"/>
                </a:solidFill>
                <a:latin typeface="Arial"/>
                <a:cs typeface="Arial"/>
              </a:rPr>
              <a:t> (p=0.65). The first </a:t>
            </a:r>
            <a:r>
              <a:rPr lang="en-US" sz="3400" dirty="0" err="1">
                <a:solidFill>
                  <a:srgbClr val="27221B"/>
                </a:solidFill>
                <a:latin typeface="Arial"/>
                <a:cs typeface="Arial"/>
              </a:rPr>
              <a:t>hemitenotomy</a:t>
            </a:r>
            <a:r>
              <a:rPr lang="en-US" sz="3400" dirty="0">
                <a:solidFill>
                  <a:srgbClr val="27221B"/>
                </a:solidFill>
                <a:latin typeface="Arial"/>
                <a:cs typeface="Arial"/>
              </a:rPr>
              <a:t> resulted in a smaller load reduction compared to the second </a:t>
            </a:r>
            <a:r>
              <a:rPr lang="en-US" sz="3400" dirty="0" err="1">
                <a:solidFill>
                  <a:srgbClr val="27221B"/>
                </a:solidFill>
                <a:latin typeface="Arial"/>
                <a:cs typeface="Arial"/>
              </a:rPr>
              <a:t>hemitenotomy</a:t>
            </a:r>
            <a:r>
              <a:rPr lang="en-US" sz="3400" dirty="0">
                <a:solidFill>
                  <a:srgbClr val="27221B"/>
                </a:solidFill>
                <a:latin typeface="Arial"/>
                <a:cs typeface="Arial"/>
              </a:rPr>
              <a:t>. </a:t>
            </a:r>
          </a:p>
          <a:p>
            <a:pPr marL="457200" indent="-457200">
              <a:buFont typeface="Arial"/>
              <a:buChar char="•"/>
            </a:pPr>
            <a:r>
              <a:rPr lang="en-US" sz="3400" dirty="0">
                <a:solidFill>
                  <a:srgbClr val="27221B"/>
                </a:solidFill>
                <a:latin typeface="Arial"/>
                <a:cs typeface="Arial"/>
              </a:rPr>
              <a:t>In part 1, 12/15 (80%) of the isolated </a:t>
            </a:r>
            <a:r>
              <a:rPr lang="en-US" sz="3400" dirty="0" err="1">
                <a:solidFill>
                  <a:srgbClr val="27221B"/>
                </a:solidFill>
                <a:latin typeface="Arial"/>
                <a:cs typeface="Arial"/>
              </a:rPr>
              <a:t>hemitenotomized</a:t>
            </a:r>
            <a:r>
              <a:rPr lang="en-US" sz="3400" dirty="0">
                <a:solidFill>
                  <a:srgbClr val="27221B"/>
                </a:solidFill>
                <a:latin typeface="Arial"/>
                <a:cs typeface="Arial"/>
              </a:rPr>
              <a:t> tendons failed at a mean ± SD tensile load of 173.8± 127.6 kg compared with none of the intact tendons (p=0.003). None of the tendons failed in part 2. </a:t>
            </a:r>
          </a:p>
        </p:txBody>
      </p:sp>
      <p:sp>
        <p:nvSpPr>
          <p:cNvPr id="31" name="TextBox 30"/>
          <p:cNvSpPr txBox="1"/>
          <p:nvPr/>
        </p:nvSpPr>
        <p:spPr>
          <a:xfrm>
            <a:off x="16413479" y="28741038"/>
            <a:ext cx="11292840" cy="2708414"/>
          </a:xfrm>
          <a:prstGeom prst="rect">
            <a:avLst/>
          </a:prstGeom>
          <a:noFill/>
        </p:spPr>
        <p:txBody>
          <a:bodyPr wrap="square" lIns="91426" tIns="45710" rIns="91426" bIns="45710" rtlCol="0">
            <a:spAutoFit/>
          </a:bodyPr>
          <a:lstStyle/>
          <a:p>
            <a:pPr marL="457200" indent="-457200">
              <a:spcAft>
                <a:spcPts val="0"/>
              </a:spcAft>
              <a:buFont typeface="Arial"/>
              <a:buChar char="•"/>
            </a:pPr>
            <a:r>
              <a:rPr lang="sv-SE" sz="3400" dirty="0">
                <a:solidFill>
                  <a:schemeClr val="bg1"/>
                </a:solidFill>
                <a:latin typeface="Arial"/>
                <a:ea typeface="ＭＳ 明朝"/>
                <a:cs typeface="Arial"/>
              </a:rPr>
              <a:t>DHT </a:t>
            </a:r>
            <a:r>
              <a:rPr lang="sv-SE" sz="3400" dirty="0" err="1">
                <a:solidFill>
                  <a:schemeClr val="bg1"/>
                </a:solidFill>
                <a:latin typeface="Arial"/>
                <a:ea typeface="ＭＳ 明朝"/>
                <a:cs typeface="Arial"/>
              </a:rPr>
              <a:t>load</a:t>
            </a:r>
            <a:r>
              <a:rPr lang="sv-SE" sz="3400" dirty="0">
                <a:solidFill>
                  <a:schemeClr val="bg1"/>
                </a:solidFill>
                <a:latin typeface="Arial"/>
                <a:ea typeface="ＭＳ 明朝"/>
                <a:cs typeface="Arial"/>
              </a:rPr>
              <a:t> </a:t>
            </a:r>
            <a:r>
              <a:rPr lang="sv-SE" sz="3400" dirty="0" err="1">
                <a:solidFill>
                  <a:schemeClr val="bg1"/>
                </a:solidFill>
                <a:latin typeface="Arial"/>
                <a:ea typeface="ＭＳ 明朝"/>
                <a:cs typeface="Arial"/>
              </a:rPr>
              <a:t>reduction</a:t>
            </a:r>
            <a:r>
              <a:rPr lang="sv-SE" sz="3400" dirty="0">
                <a:solidFill>
                  <a:schemeClr val="bg1"/>
                </a:solidFill>
                <a:latin typeface="Arial"/>
                <a:ea typeface="ＭＳ 明朝"/>
                <a:cs typeface="Arial"/>
              </a:rPr>
              <a:t> is </a:t>
            </a:r>
            <a:r>
              <a:rPr lang="sv-SE" sz="3400" dirty="0" err="1">
                <a:solidFill>
                  <a:schemeClr val="bg1"/>
                </a:solidFill>
                <a:latin typeface="Arial"/>
                <a:ea typeface="ＭＳ 明朝"/>
                <a:cs typeface="Arial"/>
              </a:rPr>
              <a:t>comparable</a:t>
            </a:r>
            <a:r>
              <a:rPr lang="sv-SE" sz="3400" dirty="0">
                <a:solidFill>
                  <a:schemeClr val="bg1"/>
                </a:solidFill>
                <a:latin typeface="Arial"/>
                <a:ea typeface="ＭＳ 明朝"/>
                <a:cs typeface="Arial"/>
              </a:rPr>
              <a:t> </a:t>
            </a:r>
            <a:r>
              <a:rPr lang="sv-SE" sz="3400" dirty="0" err="1">
                <a:solidFill>
                  <a:schemeClr val="bg1"/>
                </a:solidFill>
                <a:latin typeface="Arial"/>
                <a:ea typeface="ＭＳ 明朝"/>
                <a:cs typeface="Arial"/>
              </a:rPr>
              <a:t>to</a:t>
            </a:r>
            <a:r>
              <a:rPr lang="sv-SE" sz="3400" dirty="0">
                <a:solidFill>
                  <a:schemeClr val="bg1"/>
                </a:solidFill>
                <a:latin typeface="Arial"/>
                <a:ea typeface="ＭＳ 明朝"/>
                <a:cs typeface="Arial"/>
              </a:rPr>
              <a:t> </a:t>
            </a:r>
            <a:r>
              <a:rPr lang="sv-SE" sz="3400" dirty="0" err="1">
                <a:solidFill>
                  <a:schemeClr val="bg1"/>
                </a:solidFill>
                <a:latin typeface="Arial"/>
                <a:ea typeface="ＭＳ 明朝"/>
                <a:cs typeface="Arial"/>
              </a:rPr>
              <a:t>complete</a:t>
            </a:r>
            <a:r>
              <a:rPr lang="sv-SE" sz="3400" dirty="0">
                <a:solidFill>
                  <a:schemeClr val="bg1"/>
                </a:solidFill>
                <a:latin typeface="Arial"/>
                <a:ea typeface="ＭＳ 明朝"/>
                <a:cs typeface="Arial"/>
              </a:rPr>
              <a:t> </a:t>
            </a:r>
            <a:r>
              <a:rPr lang="sv-SE" sz="3400" dirty="0" err="1">
                <a:solidFill>
                  <a:schemeClr val="bg1"/>
                </a:solidFill>
                <a:latin typeface="Arial"/>
                <a:ea typeface="ＭＳ 明朝"/>
                <a:cs typeface="Arial"/>
              </a:rPr>
              <a:t>tenotomy</a:t>
            </a:r>
            <a:r>
              <a:rPr lang="sv-SE" sz="3400" dirty="0">
                <a:solidFill>
                  <a:schemeClr val="bg1"/>
                </a:solidFill>
                <a:latin typeface="Arial"/>
                <a:ea typeface="ＭＳ 明朝"/>
                <a:cs typeface="Arial"/>
              </a:rPr>
              <a:t>.</a:t>
            </a:r>
          </a:p>
          <a:p>
            <a:pPr marL="457200" indent="-457200">
              <a:spcAft>
                <a:spcPts val="0"/>
              </a:spcAft>
              <a:buFont typeface="Arial"/>
              <a:buChar char="•"/>
            </a:pPr>
            <a:r>
              <a:rPr lang="sv-SE" sz="3400" dirty="0">
                <a:solidFill>
                  <a:schemeClr val="bg1"/>
                </a:solidFill>
                <a:latin typeface="Arial"/>
                <a:ea typeface="ＭＳ 明朝"/>
                <a:cs typeface="Arial"/>
              </a:rPr>
              <a:t>DHT potential alternative </a:t>
            </a:r>
            <a:r>
              <a:rPr lang="sv-SE" sz="3400" dirty="0" err="1">
                <a:solidFill>
                  <a:schemeClr val="bg1"/>
                </a:solidFill>
                <a:latin typeface="Arial"/>
                <a:ea typeface="ＭＳ 明朝"/>
                <a:cs typeface="Arial"/>
              </a:rPr>
              <a:t>surgical</a:t>
            </a:r>
            <a:r>
              <a:rPr lang="sv-SE" sz="3400" dirty="0">
                <a:solidFill>
                  <a:schemeClr val="bg1"/>
                </a:solidFill>
                <a:latin typeface="Arial"/>
                <a:ea typeface="ＭＳ 明朝"/>
                <a:cs typeface="Arial"/>
              </a:rPr>
              <a:t> </a:t>
            </a:r>
            <a:r>
              <a:rPr lang="sv-SE" sz="3400" dirty="0" err="1">
                <a:solidFill>
                  <a:schemeClr val="bg1"/>
                </a:solidFill>
                <a:latin typeface="Arial"/>
                <a:ea typeface="ＭＳ 明朝"/>
                <a:cs typeface="Arial"/>
              </a:rPr>
              <a:t>technique</a:t>
            </a:r>
            <a:r>
              <a:rPr lang="sv-SE" sz="3400" dirty="0">
                <a:solidFill>
                  <a:schemeClr val="bg1"/>
                </a:solidFill>
                <a:latin typeface="Arial"/>
                <a:ea typeface="ＭＳ 明朝"/>
                <a:cs typeface="Arial"/>
              </a:rPr>
              <a:t> </a:t>
            </a:r>
            <a:r>
              <a:rPr lang="sv-SE" sz="3400" dirty="0" err="1">
                <a:solidFill>
                  <a:schemeClr val="bg1"/>
                </a:solidFill>
                <a:latin typeface="Arial"/>
                <a:ea typeface="ＭＳ 明朝"/>
                <a:cs typeface="Arial"/>
              </a:rPr>
              <a:t>to</a:t>
            </a:r>
            <a:r>
              <a:rPr lang="sv-SE" sz="3400" dirty="0">
                <a:solidFill>
                  <a:schemeClr val="bg1"/>
                </a:solidFill>
                <a:latin typeface="Arial"/>
                <a:ea typeface="ＭＳ 明朝"/>
                <a:cs typeface="Arial"/>
              </a:rPr>
              <a:t> </a:t>
            </a:r>
            <a:r>
              <a:rPr lang="sv-SE" sz="3400" dirty="0" err="1">
                <a:solidFill>
                  <a:schemeClr val="bg1"/>
                </a:solidFill>
                <a:latin typeface="Arial"/>
                <a:ea typeface="ＭＳ 明朝"/>
                <a:cs typeface="Arial"/>
              </a:rPr>
              <a:t>complete</a:t>
            </a:r>
            <a:r>
              <a:rPr lang="sv-SE" sz="3400" dirty="0">
                <a:solidFill>
                  <a:schemeClr val="bg1"/>
                </a:solidFill>
                <a:latin typeface="Arial"/>
                <a:ea typeface="ＭＳ 明朝"/>
                <a:cs typeface="Arial"/>
              </a:rPr>
              <a:t> </a:t>
            </a:r>
            <a:r>
              <a:rPr lang="sv-SE" sz="3400" dirty="0" err="1">
                <a:solidFill>
                  <a:schemeClr val="bg1"/>
                </a:solidFill>
                <a:latin typeface="Arial"/>
                <a:ea typeface="ＭＳ 明朝"/>
                <a:cs typeface="Arial"/>
              </a:rPr>
              <a:t>tenotomy</a:t>
            </a:r>
            <a:r>
              <a:rPr lang="sv-SE" sz="3400" dirty="0">
                <a:solidFill>
                  <a:schemeClr val="bg1"/>
                </a:solidFill>
                <a:latin typeface="Arial"/>
                <a:ea typeface="ＭＳ 明朝"/>
                <a:cs typeface="Arial"/>
              </a:rPr>
              <a:t>. </a:t>
            </a:r>
          </a:p>
          <a:p>
            <a:pPr marL="457200" indent="-457200">
              <a:spcAft>
                <a:spcPts val="0"/>
              </a:spcAft>
              <a:buFont typeface="Arial"/>
              <a:buChar char="•"/>
            </a:pPr>
            <a:r>
              <a:rPr lang="sv-SE" sz="3400" dirty="0">
                <a:solidFill>
                  <a:schemeClr val="bg1"/>
                </a:solidFill>
                <a:latin typeface="Arial"/>
                <a:ea typeface="ＭＳ 明朝"/>
                <a:cs typeface="Arial"/>
              </a:rPr>
              <a:t>In-</a:t>
            </a:r>
            <a:r>
              <a:rPr lang="sv-SE" sz="3400" dirty="0" err="1">
                <a:solidFill>
                  <a:schemeClr val="bg1"/>
                </a:solidFill>
                <a:latin typeface="Arial"/>
                <a:ea typeface="ＭＳ 明朝"/>
                <a:cs typeface="Arial"/>
              </a:rPr>
              <a:t>vivo</a:t>
            </a:r>
            <a:r>
              <a:rPr lang="sv-SE" sz="3400" dirty="0">
                <a:solidFill>
                  <a:schemeClr val="bg1"/>
                </a:solidFill>
                <a:latin typeface="Arial"/>
                <a:ea typeface="ＭＳ 明朝"/>
                <a:cs typeface="Arial"/>
              </a:rPr>
              <a:t> studies </a:t>
            </a:r>
            <a:r>
              <a:rPr lang="sv-SE" sz="3400" dirty="0" err="1">
                <a:solidFill>
                  <a:schemeClr val="bg1"/>
                </a:solidFill>
                <a:latin typeface="Arial"/>
                <a:ea typeface="ＭＳ 明朝"/>
                <a:cs typeface="Arial"/>
              </a:rPr>
              <a:t>needed</a:t>
            </a:r>
            <a:r>
              <a:rPr lang="sv-SE" sz="3400" dirty="0">
                <a:solidFill>
                  <a:schemeClr val="bg1"/>
                </a:solidFill>
                <a:latin typeface="Arial"/>
                <a:ea typeface="ＭＳ 明朝"/>
                <a:cs typeface="Arial"/>
              </a:rPr>
              <a:t>.</a:t>
            </a:r>
          </a:p>
        </p:txBody>
      </p:sp>
      <p:sp>
        <p:nvSpPr>
          <p:cNvPr id="32" name="TextBox 31"/>
          <p:cNvSpPr txBox="1"/>
          <p:nvPr/>
        </p:nvSpPr>
        <p:spPr>
          <a:xfrm>
            <a:off x="30880664" y="29816464"/>
            <a:ext cx="11292841" cy="1661973"/>
          </a:xfrm>
          <a:prstGeom prst="rect">
            <a:avLst/>
          </a:prstGeom>
          <a:noFill/>
        </p:spPr>
        <p:txBody>
          <a:bodyPr wrap="square" lIns="91426" tIns="45710" rIns="91426" bIns="45710" rtlCol="0">
            <a:spAutoFit/>
          </a:bodyPr>
          <a:lstStyle/>
          <a:p>
            <a:pPr marL="514350" indent="-514350">
              <a:buFontTx/>
              <a:buAutoNum type="arabicPeriod"/>
            </a:pPr>
            <a:r>
              <a:rPr lang="en-US" sz="3400" dirty="0" err="1">
                <a:solidFill>
                  <a:srgbClr val="27221B"/>
                </a:solidFill>
                <a:latin typeface="Arial"/>
                <a:cs typeface="Arial"/>
              </a:rPr>
              <a:t>Hoke</a:t>
            </a:r>
            <a:r>
              <a:rPr lang="en-US" sz="3400" dirty="0">
                <a:solidFill>
                  <a:srgbClr val="27221B"/>
                </a:solidFill>
                <a:latin typeface="Arial"/>
                <a:cs typeface="Arial"/>
              </a:rPr>
              <a:t> M: An operation for the correction of extremely relaxed flat feet. Journal of Bone and Joint Surgery 13:773-783, 1931. </a:t>
            </a:r>
          </a:p>
        </p:txBody>
      </p:sp>
      <p:sp>
        <p:nvSpPr>
          <p:cNvPr id="33" name="Title 1"/>
          <p:cNvSpPr txBox="1">
            <a:spLocks/>
          </p:cNvSpPr>
          <p:nvPr/>
        </p:nvSpPr>
        <p:spPr>
          <a:xfrm>
            <a:off x="6833906" y="3202797"/>
            <a:ext cx="30117557" cy="2409426"/>
          </a:xfrm>
          <a:prstGeom prst="rect">
            <a:avLst/>
          </a:prstGeom>
        </p:spPr>
        <p:txBody>
          <a:bodyPr vert="horz" lIns="438840" tIns="219422" rIns="438840" bIns="219422" rtlCol="0" anchor="ctr">
            <a:normAutofit fontScale="75000" lnSpcReduction="20000"/>
          </a:bodyPr>
          <a:lstStyle/>
          <a:p>
            <a:pPr algn="ctr">
              <a:spcBef>
                <a:spcPct val="0"/>
              </a:spcBef>
              <a:defRPr/>
            </a:pPr>
            <a:r>
              <a:rPr lang="en-US" sz="5300" b="1" dirty="0" err="1">
                <a:latin typeface="Arial"/>
                <a:ea typeface="+mj-ea"/>
                <a:cs typeface="Arial"/>
              </a:rPr>
              <a:t>Zetterström</a:t>
            </a:r>
            <a:r>
              <a:rPr lang="en-US" sz="5300" b="1" dirty="0">
                <a:latin typeface="Arial"/>
                <a:ea typeface="+mj-ea"/>
                <a:cs typeface="Arial"/>
              </a:rPr>
              <a:t> S.</a:t>
            </a:r>
            <a:r>
              <a:rPr lang="en-US" sz="5300" b="1" baseline="30000" dirty="0">
                <a:latin typeface="Arial"/>
                <a:ea typeface="+mj-ea"/>
                <a:cs typeface="Arial"/>
              </a:rPr>
              <a:t>1</a:t>
            </a:r>
            <a:r>
              <a:rPr lang="en-US" sz="5300" b="1" dirty="0">
                <a:latin typeface="Arial"/>
                <a:ea typeface="+mj-ea"/>
                <a:cs typeface="Arial"/>
              </a:rPr>
              <a:t>, Boone L.</a:t>
            </a:r>
            <a:r>
              <a:rPr lang="en-US" sz="5300" b="1" baseline="30000" dirty="0">
                <a:latin typeface="Arial"/>
                <a:ea typeface="+mj-ea"/>
                <a:cs typeface="Arial"/>
              </a:rPr>
              <a:t>1</a:t>
            </a:r>
            <a:r>
              <a:rPr lang="en-US" sz="5300" b="1" dirty="0">
                <a:latin typeface="Arial"/>
                <a:ea typeface="+mj-ea"/>
                <a:cs typeface="Arial"/>
              </a:rPr>
              <a:t>, Weimar W.</a:t>
            </a:r>
            <a:r>
              <a:rPr lang="en-US" sz="5300" b="1" baseline="30000" dirty="0">
                <a:latin typeface="Arial"/>
                <a:ea typeface="+mj-ea"/>
                <a:cs typeface="Arial"/>
              </a:rPr>
              <a:t>2</a:t>
            </a:r>
            <a:r>
              <a:rPr lang="en-US" sz="5300" b="1" dirty="0">
                <a:latin typeface="Arial"/>
                <a:ea typeface="+mj-ea"/>
                <a:cs typeface="Arial"/>
              </a:rPr>
              <a:t>, </a:t>
            </a:r>
            <a:r>
              <a:rPr lang="en-US" sz="5300" b="1" dirty="0" err="1">
                <a:latin typeface="Arial"/>
                <a:ea typeface="+mj-ea"/>
                <a:cs typeface="Arial"/>
              </a:rPr>
              <a:t>Farag</a:t>
            </a:r>
            <a:r>
              <a:rPr lang="en-US" sz="5300" b="1" dirty="0">
                <a:latin typeface="Arial"/>
                <a:ea typeface="+mj-ea"/>
                <a:cs typeface="Arial"/>
              </a:rPr>
              <a:t> R.</a:t>
            </a:r>
            <a:r>
              <a:rPr lang="en-US" sz="5300" b="1" baseline="30000" dirty="0">
                <a:latin typeface="Arial"/>
                <a:ea typeface="+mj-ea"/>
                <a:cs typeface="Arial"/>
              </a:rPr>
              <a:t>3</a:t>
            </a:r>
            <a:r>
              <a:rPr lang="en-US" sz="5300" b="1" dirty="0">
                <a:latin typeface="Arial"/>
                <a:ea typeface="+mj-ea"/>
                <a:cs typeface="Arial"/>
              </a:rPr>
              <a:t>, Caldwell F.</a:t>
            </a:r>
            <a:r>
              <a:rPr lang="en-US" sz="5300" b="1" baseline="30000" dirty="0">
                <a:latin typeface="Arial"/>
                <a:ea typeface="+mj-ea"/>
                <a:cs typeface="Arial"/>
              </a:rPr>
              <a:t>1</a:t>
            </a:r>
          </a:p>
          <a:p>
            <a:pPr algn="ctr">
              <a:spcBef>
                <a:spcPct val="0"/>
              </a:spcBef>
              <a:defRPr/>
            </a:pPr>
            <a:r>
              <a:rPr lang="en-US" sz="5300" b="1" baseline="30000" dirty="0">
                <a:latin typeface="Arial"/>
                <a:ea typeface="+mj-ea"/>
                <a:cs typeface="Arial"/>
              </a:rPr>
              <a:t>1</a:t>
            </a:r>
            <a:r>
              <a:rPr lang="en-US" sz="5300" b="1" dirty="0">
                <a:latin typeface="Arial"/>
                <a:ea typeface="+mj-ea"/>
                <a:cs typeface="Arial"/>
              </a:rPr>
              <a:t>Department of Clinical Sciences, Auburn University, AL</a:t>
            </a:r>
          </a:p>
          <a:p>
            <a:pPr algn="ctr">
              <a:spcBef>
                <a:spcPct val="0"/>
              </a:spcBef>
              <a:defRPr/>
            </a:pPr>
            <a:r>
              <a:rPr lang="en-US" sz="5300" b="1" baseline="30000" dirty="0">
                <a:latin typeface="Arial"/>
                <a:ea typeface="+mj-ea"/>
                <a:cs typeface="Arial"/>
              </a:rPr>
              <a:t>2</a:t>
            </a:r>
            <a:r>
              <a:rPr lang="en-US" sz="5300" b="1" dirty="0">
                <a:latin typeface="Arial"/>
                <a:ea typeface="+mj-ea"/>
                <a:cs typeface="Arial"/>
              </a:rPr>
              <a:t>Department of Kinesiology, Auburn University, AL</a:t>
            </a:r>
          </a:p>
          <a:p>
            <a:pPr algn="ctr">
              <a:spcBef>
                <a:spcPct val="0"/>
              </a:spcBef>
              <a:defRPr/>
            </a:pPr>
            <a:r>
              <a:rPr lang="en-US" sz="5300" b="1" baseline="30000" dirty="0">
                <a:latin typeface="Arial"/>
                <a:ea typeface="+mj-ea"/>
                <a:cs typeface="Arial"/>
              </a:rPr>
              <a:t>3</a:t>
            </a:r>
            <a:r>
              <a:rPr lang="en-US" sz="5300" b="1" dirty="0">
                <a:latin typeface="Arial"/>
                <a:ea typeface="+mj-ea"/>
                <a:cs typeface="Arial"/>
              </a:rPr>
              <a:t>Department of Polymer and Fiber Engineering, Auburn University, AL</a:t>
            </a:r>
          </a:p>
          <a:p>
            <a:pPr algn="ctr">
              <a:spcBef>
                <a:spcPct val="0"/>
              </a:spcBef>
              <a:defRPr/>
            </a:pPr>
            <a:endParaRPr lang="en-US" sz="5300" b="1" dirty="0">
              <a:latin typeface="Arial"/>
              <a:ea typeface="+mj-ea"/>
              <a:cs typeface="Arial"/>
            </a:endParaRPr>
          </a:p>
        </p:txBody>
      </p:sp>
      <p:sp>
        <p:nvSpPr>
          <p:cNvPr id="35" name="Title 1"/>
          <p:cNvSpPr txBox="1">
            <a:spLocks/>
          </p:cNvSpPr>
          <p:nvPr/>
        </p:nvSpPr>
        <p:spPr>
          <a:xfrm>
            <a:off x="1330503" y="13486381"/>
            <a:ext cx="12458266" cy="1572221"/>
          </a:xfrm>
          <a:prstGeom prst="rect">
            <a:avLst/>
          </a:prstGeom>
        </p:spPr>
        <p:txBody>
          <a:bodyPr vert="horz" lIns="438840" tIns="219422" rIns="438840" bIns="219422" rtlCol="0" anchor="ctr">
            <a:noAutofit/>
          </a:bodyPr>
          <a:lstStyle/>
          <a:p>
            <a:pPr algn="ctr">
              <a:spcBef>
                <a:spcPct val="0"/>
              </a:spcBef>
              <a:defRPr/>
            </a:pPr>
            <a:r>
              <a:rPr lang="en-US" sz="6600" dirty="0">
                <a:latin typeface="Arial"/>
                <a:ea typeface="+mj-ea"/>
                <a:cs typeface="Arial"/>
              </a:rPr>
              <a:t>Objective</a:t>
            </a:r>
            <a:endParaRPr lang="en-US" sz="6700" dirty="0">
              <a:latin typeface="Arial"/>
              <a:ea typeface="+mj-ea"/>
              <a:cs typeface="Arial"/>
            </a:endParaRPr>
          </a:p>
        </p:txBody>
      </p:sp>
      <p:sp>
        <p:nvSpPr>
          <p:cNvPr id="47" name="Rounded Rectangle 46"/>
          <p:cNvSpPr/>
          <p:nvPr/>
        </p:nvSpPr>
        <p:spPr>
          <a:xfrm>
            <a:off x="783310" y="5623720"/>
            <a:ext cx="13847090" cy="1572221"/>
          </a:xfrm>
          <a:prstGeom prst="roundRect">
            <a:avLst/>
          </a:prstGeom>
          <a:solidFill>
            <a:srgbClr val="C4622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contourClr>
              <a:srgbClr val="FFFFFF"/>
            </a:contourClr>
          </a:sp3d>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dirty="0">
              <a:latin typeface="Arial"/>
              <a:cs typeface="Arial"/>
            </a:endParaRPr>
          </a:p>
        </p:txBody>
      </p:sp>
      <p:sp>
        <p:nvSpPr>
          <p:cNvPr id="48" name="Title 1"/>
          <p:cNvSpPr txBox="1">
            <a:spLocks/>
          </p:cNvSpPr>
          <p:nvPr/>
        </p:nvSpPr>
        <p:spPr>
          <a:xfrm>
            <a:off x="1330503" y="5666217"/>
            <a:ext cx="12458266" cy="1572221"/>
          </a:xfrm>
          <a:prstGeom prst="rect">
            <a:avLst/>
          </a:prstGeom>
        </p:spPr>
        <p:txBody>
          <a:bodyPr vert="horz" lIns="438840" tIns="219422" rIns="438840" bIns="219422" rtlCol="0" anchor="ctr">
            <a:noAutofit/>
          </a:bodyPr>
          <a:lstStyle/>
          <a:p>
            <a:pPr algn="ctr">
              <a:spcBef>
                <a:spcPct val="0"/>
              </a:spcBef>
              <a:defRPr/>
            </a:pPr>
            <a:r>
              <a:rPr lang="en-US" sz="6600" dirty="0">
                <a:latin typeface="Arial"/>
                <a:ea typeface="+mj-ea"/>
                <a:cs typeface="Arial"/>
              </a:rPr>
              <a:t>Introduction</a:t>
            </a:r>
            <a:endParaRPr lang="en-US" sz="6700" dirty="0">
              <a:latin typeface="Arial"/>
              <a:ea typeface="+mj-ea"/>
              <a:cs typeface="Arial"/>
            </a:endParaRPr>
          </a:p>
        </p:txBody>
      </p:sp>
      <p:sp>
        <p:nvSpPr>
          <p:cNvPr id="49" name="Rounded Rectangle 48"/>
          <p:cNvSpPr/>
          <p:nvPr/>
        </p:nvSpPr>
        <p:spPr>
          <a:xfrm>
            <a:off x="15076545" y="17375976"/>
            <a:ext cx="13847090" cy="1572221"/>
          </a:xfrm>
          <a:prstGeom prst="roundRect">
            <a:avLst/>
          </a:prstGeom>
          <a:solidFill>
            <a:srgbClr val="C4622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contourClr>
              <a:srgbClr val="FFFFFF"/>
            </a:contourClr>
          </a:sp3d>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dirty="0">
              <a:latin typeface="Arial"/>
              <a:cs typeface="Arial"/>
            </a:endParaRPr>
          </a:p>
        </p:txBody>
      </p:sp>
      <p:sp>
        <p:nvSpPr>
          <p:cNvPr id="50" name="Title 1"/>
          <p:cNvSpPr txBox="1">
            <a:spLocks/>
          </p:cNvSpPr>
          <p:nvPr/>
        </p:nvSpPr>
        <p:spPr>
          <a:xfrm>
            <a:off x="15805163" y="17298104"/>
            <a:ext cx="12458266" cy="1572221"/>
          </a:xfrm>
          <a:prstGeom prst="rect">
            <a:avLst/>
          </a:prstGeom>
        </p:spPr>
        <p:txBody>
          <a:bodyPr vert="horz" lIns="438840" tIns="219422" rIns="438840" bIns="219422" rtlCol="0" anchor="ctr">
            <a:noAutofit/>
          </a:bodyPr>
          <a:lstStyle/>
          <a:p>
            <a:pPr algn="ctr">
              <a:spcBef>
                <a:spcPct val="0"/>
              </a:spcBef>
              <a:defRPr/>
            </a:pPr>
            <a:r>
              <a:rPr lang="en-US" sz="6600" dirty="0">
                <a:latin typeface="Arial"/>
                <a:ea typeface="+mj-ea"/>
                <a:cs typeface="Arial"/>
              </a:rPr>
              <a:t>Results</a:t>
            </a:r>
            <a:endParaRPr lang="en-US" sz="6700" dirty="0">
              <a:latin typeface="Arial"/>
              <a:ea typeface="+mj-ea"/>
              <a:cs typeface="Arial"/>
            </a:endParaRPr>
          </a:p>
        </p:txBody>
      </p:sp>
      <p:sp>
        <p:nvSpPr>
          <p:cNvPr id="51" name="Rounded Rectangle 50"/>
          <p:cNvSpPr/>
          <p:nvPr/>
        </p:nvSpPr>
        <p:spPr>
          <a:xfrm>
            <a:off x="15076545" y="5612223"/>
            <a:ext cx="13847090" cy="1572221"/>
          </a:xfrm>
          <a:prstGeom prst="roundRect">
            <a:avLst/>
          </a:prstGeom>
          <a:solidFill>
            <a:srgbClr val="C4622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contourClr>
              <a:srgbClr val="FFFFFF"/>
            </a:contourClr>
          </a:sp3d>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dirty="0">
              <a:latin typeface="Arial"/>
              <a:cs typeface="Arial"/>
            </a:endParaRPr>
          </a:p>
        </p:txBody>
      </p:sp>
      <p:sp>
        <p:nvSpPr>
          <p:cNvPr id="52" name="Title 1"/>
          <p:cNvSpPr txBox="1">
            <a:spLocks/>
          </p:cNvSpPr>
          <p:nvPr/>
        </p:nvSpPr>
        <p:spPr>
          <a:xfrm>
            <a:off x="15805163" y="5666064"/>
            <a:ext cx="12458266" cy="1572221"/>
          </a:xfrm>
          <a:prstGeom prst="rect">
            <a:avLst/>
          </a:prstGeom>
        </p:spPr>
        <p:txBody>
          <a:bodyPr vert="horz" lIns="438840" tIns="219422" rIns="438840" bIns="219422" rtlCol="0" anchor="ctr">
            <a:noAutofit/>
          </a:bodyPr>
          <a:lstStyle/>
          <a:p>
            <a:pPr algn="ctr">
              <a:spcBef>
                <a:spcPct val="0"/>
              </a:spcBef>
              <a:defRPr/>
            </a:pPr>
            <a:r>
              <a:rPr lang="en-US" sz="6600" dirty="0">
                <a:latin typeface="Arial"/>
                <a:ea typeface="+mj-ea"/>
                <a:cs typeface="Arial"/>
              </a:rPr>
              <a:t>Methods</a:t>
            </a:r>
            <a:endParaRPr lang="en-US" sz="6700" dirty="0">
              <a:latin typeface="Arial"/>
              <a:ea typeface="+mj-ea"/>
              <a:cs typeface="Arial"/>
            </a:endParaRPr>
          </a:p>
        </p:txBody>
      </p:sp>
      <p:sp>
        <p:nvSpPr>
          <p:cNvPr id="56" name="Rounded Rectangle 55"/>
          <p:cNvSpPr/>
          <p:nvPr/>
        </p:nvSpPr>
        <p:spPr>
          <a:xfrm>
            <a:off x="15076545" y="26891935"/>
            <a:ext cx="13847090" cy="1572221"/>
          </a:xfrm>
          <a:prstGeom prst="roundRect">
            <a:avLst/>
          </a:prstGeom>
          <a:solidFill>
            <a:srgbClr val="C4622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contourClr>
              <a:srgbClr val="FFFFFF"/>
            </a:contourClr>
          </a:sp3d>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dirty="0">
              <a:latin typeface="Arial"/>
              <a:cs typeface="Arial"/>
            </a:endParaRPr>
          </a:p>
        </p:txBody>
      </p:sp>
      <p:sp>
        <p:nvSpPr>
          <p:cNvPr id="57" name="Title 1"/>
          <p:cNvSpPr txBox="1">
            <a:spLocks/>
          </p:cNvSpPr>
          <p:nvPr/>
        </p:nvSpPr>
        <p:spPr>
          <a:xfrm>
            <a:off x="15805163" y="26891935"/>
            <a:ext cx="12458266" cy="1572221"/>
          </a:xfrm>
          <a:prstGeom prst="rect">
            <a:avLst/>
          </a:prstGeom>
        </p:spPr>
        <p:txBody>
          <a:bodyPr vert="horz" lIns="438840" tIns="219422" rIns="438840" bIns="219422" rtlCol="0" anchor="ctr">
            <a:noAutofit/>
          </a:bodyPr>
          <a:lstStyle/>
          <a:p>
            <a:pPr algn="ctr">
              <a:spcBef>
                <a:spcPct val="0"/>
              </a:spcBef>
              <a:defRPr/>
            </a:pPr>
            <a:r>
              <a:rPr lang="en-US" sz="6600" dirty="0">
                <a:latin typeface="Arial"/>
                <a:ea typeface="+mj-ea"/>
                <a:cs typeface="Arial"/>
              </a:rPr>
              <a:t>Conclusions</a:t>
            </a:r>
            <a:endParaRPr lang="en-US" sz="6700" dirty="0">
              <a:latin typeface="Arial"/>
              <a:ea typeface="+mj-ea"/>
              <a:cs typeface="Arial"/>
            </a:endParaRPr>
          </a:p>
        </p:txBody>
      </p:sp>
      <p:sp>
        <p:nvSpPr>
          <p:cNvPr id="58" name="Rounded Rectangle 57"/>
          <p:cNvSpPr/>
          <p:nvPr/>
        </p:nvSpPr>
        <p:spPr>
          <a:xfrm>
            <a:off x="29632274" y="28134768"/>
            <a:ext cx="13847090" cy="1572221"/>
          </a:xfrm>
          <a:prstGeom prst="roundRect">
            <a:avLst/>
          </a:prstGeom>
          <a:solidFill>
            <a:srgbClr val="C4622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contourClr>
              <a:srgbClr val="FFFFFF"/>
            </a:contourClr>
          </a:sp3d>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dirty="0">
              <a:latin typeface="Arial"/>
              <a:cs typeface="Arial"/>
            </a:endParaRPr>
          </a:p>
        </p:txBody>
      </p:sp>
      <p:sp>
        <p:nvSpPr>
          <p:cNvPr id="59" name="Title 1"/>
          <p:cNvSpPr txBox="1">
            <a:spLocks/>
          </p:cNvSpPr>
          <p:nvPr/>
        </p:nvSpPr>
        <p:spPr>
          <a:xfrm>
            <a:off x="30330439" y="28134768"/>
            <a:ext cx="12458266" cy="1572221"/>
          </a:xfrm>
          <a:prstGeom prst="rect">
            <a:avLst/>
          </a:prstGeom>
        </p:spPr>
        <p:txBody>
          <a:bodyPr vert="horz" lIns="438840" tIns="219422" rIns="438840" bIns="219422" rtlCol="0" anchor="ctr">
            <a:noAutofit/>
          </a:bodyPr>
          <a:lstStyle/>
          <a:p>
            <a:pPr algn="ctr">
              <a:spcBef>
                <a:spcPct val="0"/>
              </a:spcBef>
              <a:defRPr/>
            </a:pPr>
            <a:r>
              <a:rPr lang="en-US" sz="6600" dirty="0">
                <a:latin typeface="Arial"/>
                <a:ea typeface="+mj-ea"/>
                <a:cs typeface="Arial"/>
              </a:rPr>
              <a:t>References</a:t>
            </a:r>
            <a:endParaRPr lang="en-US" sz="6700" dirty="0">
              <a:latin typeface="Arial"/>
              <a:ea typeface="+mj-ea"/>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070" y="1046992"/>
            <a:ext cx="6087147" cy="3416458"/>
          </a:xfrm>
          <a:prstGeom prst="rect">
            <a:avLst/>
          </a:prstGeom>
        </p:spPr>
      </p:pic>
      <p:pic>
        <p:nvPicPr>
          <p:cNvPr id="60" name="Picture 5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33003" y="1046992"/>
            <a:ext cx="6087147" cy="3416458"/>
          </a:xfrm>
          <a:prstGeom prst="rect">
            <a:avLst/>
          </a:prstGeom>
        </p:spPr>
      </p:pic>
      <p:sp>
        <p:nvSpPr>
          <p:cNvPr id="13" name="Rektangel 12"/>
          <p:cNvSpPr/>
          <p:nvPr/>
        </p:nvSpPr>
        <p:spPr>
          <a:xfrm>
            <a:off x="30304303" y="19653335"/>
            <a:ext cx="12857400" cy="2708434"/>
          </a:xfrm>
          <a:prstGeom prst="rect">
            <a:avLst/>
          </a:prstGeom>
        </p:spPr>
        <p:txBody>
          <a:bodyPr wrap="square">
            <a:spAutoFit/>
          </a:bodyPr>
          <a:lstStyle/>
          <a:p>
            <a:r>
              <a:rPr lang="sv-SE" sz="3400" b="1" dirty="0" err="1">
                <a:latin typeface="Arial"/>
                <a:cs typeface="Arial"/>
              </a:rPr>
              <a:t>Figure</a:t>
            </a:r>
            <a:r>
              <a:rPr lang="sv-SE" sz="3400" b="1" dirty="0">
                <a:latin typeface="Arial"/>
                <a:cs typeface="Arial"/>
              </a:rPr>
              <a:t> 2</a:t>
            </a:r>
            <a:r>
              <a:rPr lang="sv-SE" sz="3400" dirty="0">
                <a:latin typeface="Arial"/>
                <a:cs typeface="Arial"/>
              </a:rPr>
              <a:t>: </a:t>
            </a:r>
            <a:r>
              <a:rPr lang="sv-SE" sz="3400" dirty="0" err="1">
                <a:latin typeface="Arial"/>
                <a:cs typeface="Arial"/>
              </a:rPr>
              <a:t>Complete</a:t>
            </a:r>
            <a:r>
              <a:rPr lang="sv-SE" sz="3400" dirty="0">
                <a:latin typeface="Arial"/>
                <a:cs typeface="Arial"/>
              </a:rPr>
              <a:t> </a:t>
            </a:r>
            <a:r>
              <a:rPr lang="sv-SE" sz="3400" dirty="0" err="1">
                <a:latin typeface="Arial"/>
                <a:cs typeface="Arial"/>
              </a:rPr>
              <a:t>forelimb</a:t>
            </a:r>
            <a:r>
              <a:rPr lang="sv-SE" sz="3400" dirty="0">
                <a:latin typeface="Arial"/>
                <a:cs typeface="Arial"/>
              </a:rPr>
              <a:t> </a:t>
            </a:r>
            <a:r>
              <a:rPr lang="sv-SE" sz="3400" dirty="0" err="1">
                <a:latin typeface="Arial"/>
                <a:cs typeface="Arial"/>
              </a:rPr>
              <a:t>mounted</a:t>
            </a:r>
            <a:r>
              <a:rPr lang="sv-SE" sz="3400" dirty="0">
                <a:latin typeface="Arial"/>
                <a:cs typeface="Arial"/>
              </a:rPr>
              <a:t> in an </a:t>
            </a:r>
            <a:r>
              <a:rPr lang="sv-SE" sz="3400" dirty="0" err="1">
                <a:latin typeface="Arial"/>
                <a:cs typeface="Arial"/>
              </a:rPr>
              <a:t>Instron</a:t>
            </a:r>
            <a:r>
              <a:rPr lang="sv-SE" sz="3400" dirty="0">
                <a:latin typeface="Arial"/>
                <a:cs typeface="Arial"/>
              </a:rPr>
              <a:t> </a:t>
            </a:r>
            <a:r>
              <a:rPr lang="sv-SE" sz="3400" dirty="0" err="1">
                <a:latin typeface="Arial"/>
                <a:cs typeface="Arial"/>
              </a:rPr>
              <a:t>Testing</a:t>
            </a:r>
            <a:r>
              <a:rPr lang="sv-SE" sz="3400" dirty="0">
                <a:latin typeface="Arial"/>
                <a:cs typeface="Arial"/>
              </a:rPr>
              <a:t> </a:t>
            </a:r>
            <a:r>
              <a:rPr lang="sv-SE" sz="3400" dirty="0" err="1">
                <a:latin typeface="Arial"/>
                <a:cs typeface="Arial"/>
              </a:rPr>
              <a:t>Machine</a:t>
            </a:r>
            <a:r>
              <a:rPr lang="sv-SE" sz="3400" dirty="0">
                <a:latin typeface="Arial"/>
                <a:cs typeface="Arial"/>
              </a:rPr>
              <a:t>. A </a:t>
            </a:r>
            <a:r>
              <a:rPr lang="sv-SE" sz="3400" dirty="0" err="1">
                <a:latin typeface="Arial"/>
                <a:cs typeface="Arial"/>
              </a:rPr>
              <a:t>compressive</a:t>
            </a:r>
            <a:r>
              <a:rPr lang="sv-SE" sz="3400" dirty="0">
                <a:latin typeface="Arial"/>
                <a:cs typeface="Arial"/>
              </a:rPr>
              <a:t> </a:t>
            </a:r>
            <a:r>
              <a:rPr lang="sv-SE" sz="3400" dirty="0" err="1">
                <a:latin typeface="Arial"/>
                <a:cs typeface="Arial"/>
              </a:rPr>
              <a:t>load</a:t>
            </a:r>
            <a:r>
              <a:rPr lang="sv-SE" sz="3400" dirty="0">
                <a:latin typeface="Arial"/>
                <a:cs typeface="Arial"/>
              </a:rPr>
              <a:t> (</a:t>
            </a:r>
            <a:r>
              <a:rPr lang="sv-SE" sz="3400" dirty="0" err="1">
                <a:latin typeface="Arial"/>
                <a:cs typeface="Arial"/>
              </a:rPr>
              <a:t>arrow</a:t>
            </a:r>
            <a:r>
              <a:rPr lang="sv-SE" sz="3400" dirty="0">
                <a:latin typeface="Arial"/>
                <a:cs typeface="Arial"/>
              </a:rPr>
              <a:t>) </a:t>
            </a:r>
            <a:r>
              <a:rPr lang="sv-SE" sz="3400" dirty="0" err="1">
                <a:latin typeface="Arial"/>
                <a:cs typeface="Arial"/>
              </a:rPr>
              <a:t>corresponding</a:t>
            </a:r>
            <a:r>
              <a:rPr lang="sv-SE" sz="3400" dirty="0">
                <a:latin typeface="Arial"/>
                <a:cs typeface="Arial"/>
              </a:rPr>
              <a:t> </a:t>
            </a:r>
            <a:r>
              <a:rPr lang="sv-SE" sz="3400" dirty="0" err="1">
                <a:latin typeface="Arial"/>
                <a:cs typeface="Arial"/>
              </a:rPr>
              <a:t>to</a:t>
            </a:r>
            <a:r>
              <a:rPr lang="sv-SE" sz="3400" dirty="0">
                <a:latin typeface="Arial"/>
                <a:cs typeface="Arial"/>
              </a:rPr>
              <a:t> in </a:t>
            </a:r>
            <a:r>
              <a:rPr lang="sv-SE" sz="3400" dirty="0" err="1">
                <a:latin typeface="Arial"/>
                <a:cs typeface="Arial"/>
              </a:rPr>
              <a:t>vivo</a:t>
            </a:r>
            <a:r>
              <a:rPr lang="sv-SE" sz="3400" dirty="0">
                <a:latin typeface="Arial"/>
                <a:cs typeface="Arial"/>
              </a:rPr>
              <a:t> </a:t>
            </a:r>
            <a:r>
              <a:rPr lang="sv-SE" sz="3400" dirty="0" err="1">
                <a:latin typeface="Arial"/>
                <a:cs typeface="Arial"/>
              </a:rPr>
              <a:t>conditions</a:t>
            </a:r>
            <a:r>
              <a:rPr lang="sv-SE" sz="3400" dirty="0">
                <a:latin typeface="Arial"/>
                <a:cs typeface="Arial"/>
              </a:rPr>
              <a:t> </a:t>
            </a:r>
            <a:r>
              <a:rPr lang="sv-SE" sz="3400" dirty="0" err="1">
                <a:latin typeface="Arial"/>
                <a:cs typeface="Arial"/>
              </a:rPr>
              <a:t>was</a:t>
            </a:r>
            <a:r>
              <a:rPr lang="sv-SE" sz="3400" dirty="0">
                <a:latin typeface="Arial"/>
                <a:cs typeface="Arial"/>
              </a:rPr>
              <a:t> </a:t>
            </a:r>
            <a:r>
              <a:rPr lang="sv-SE" sz="3400" dirty="0" err="1">
                <a:latin typeface="Arial"/>
                <a:cs typeface="Arial"/>
              </a:rPr>
              <a:t>applied</a:t>
            </a:r>
            <a:r>
              <a:rPr lang="sv-SE" sz="3400" dirty="0">
                <a:latin typeface="Arial"/>
                <a:cs typeface="Arial"/>
              </a:rPr>
              <a:t>. </a:t>
            </a:r>
            <a:r>
              <a:rPr lang="sv-SE" sz="3400" dirty="0" err="1">
                <a:latin typeface="Arial"/>
                <a:cs typeface="Arial"/>
              </a:rPr>
              <a:t>Hemitenotomies</a:t>
            </a:r>
            <a:r>
              <a:rPr lang="sv-SE" sz="3400" dirty="0">
                <a:latin typeface="Arial"/>
                <a:cs typeface="Arial"/>
              </a:rPr>
              <a:t> </a:t>
            </a:r>
            <a:r>
              <a:rPr lang="sv-SE" sz="3400" dirty="0" err="1">
                <a:latin typeface="Arial"/>
                <a:cs typeface="Arial"/>
              </a:rPr>
              <a:t>were</a:t>
            </a:r>
            <a:r>
              <a:rPr lang="sv-SE" sz="3400" dirty="0">
                <a:latin typeface="Arial"/>
                <a:cs typeface="Arial"/>
              </a:rPr>
              <a:t> </a:t>
            </a:r>
            <a:r>
              <a:rPr lang="sv-SE" sz="3400" dirty="0" err="1">
                <a:latin typeface="Arial"/>
                <a:cs typeface="Arial"/>
              </a:rPr>
              <a:t>created</a:t>
            </a:r>
            <a:r>
              <a:rPr lang="sv-SE" sz="3400" dirty="0">
                <a:latin typeface="Arial"/>
                <a:cs typeface="Arial"/>
              </a:rPr>
              <a:t> and </a:t>
            </a:r>
            <a:r>
              <a:rPr lang="sv-SE" sz="3400" dirty="0" err="1">
                <a:latin typeface="Arial"/>
                <a:cs typeface="Arial"/>
              </a:rPr>
              <a:t>measurements</a:t>
            </a:r>
            <a:r>
              <a:rPr lang="sv-SE" sz="3400" dirty="0">
                <a:latin typeface="Arial"/>
                <a:cs typeface="Arial"/>
              </a:rPr>
              <a:t> </a:t>
            </a:r>
            <a:r>
              <a:rPr lang="sv-SE" sz="3400" dirty="0" err="1">
                <a:latin typeface="Arial"/>
                <a:cs typeface="Arial"/>
              </a:rPr>
              <a:t>recorded</a:t>
            </a:r>
            <a:r>
              <a:rPr lang="sv-SE" sz="3400" dirty="0">
                <a:latin typeface="Arial"/>
                <a:cs typeface="Arial"/>
              </a:rPr>
              <a:t>.  A </a:t>
            </a:r>
            <a:r>
              <a:rPr lang="sv-SE" sz="3400" dirty="0" err="1">
                <a:latin typeface="Arial"/>
                <a:cs typeface="Arial"/>
              </a:rPr>
              <a:t>complete</a:t>
            </a:r>
            <a:r>
              <a:rPr lang="sv-SE" sz="3400" dirty="0">
                <a:latin typeface="Arial"/>
                <a:cs typeface="Arial"/>
              </a:rPr>
              <a:t> </a:t>
            </a:r>
            <a:r>
              <a:rPr lang="sv-SE" sz="3400" dirty="0" err="1">
                <a:latin typeface="Arial"/>
                <a:cs typeface="Arial"/>
              </a:rPr>
              <a:t>tenotomy</a:t>
            </a:r>
            <a:r>
              <a:rPr lang="sv-SE" sz="3400" dirty="0">
                <a:latin typeface="Arial"/>
                <a:cs typeface="Arial"/>
              </a:rPr>
              <a:t> </a:t>
            </a:r>
            <a:r>
              <a:rPr lang="sv-SE" sz="3400" dirty="0" err="1">
                <a:latin typeface="Arial"/>
                <a:cs typeface="Arial"/>
              </a:rPr>
              <a:t>was</a:t>
            </a:r>
            <a:r>
              <a:rPr lang="sv-SE" sz="3400" dirty="0">
                <a:latin typeface="Arial"/>
                <a:cs typeface="Arial"/>
              </a:rPr>
              <a:t> </a:t>
            </a:r>
            <a:r>
              <a:rPr lang="sv-SE" sz="3400" dirty="0" err="1">
                <a:latin typeface="Arial"/>
                <a:cs typeface="Arial"/>
              </a:rPr>
              <a:t>then</a:t>
            </a:r>
            <a:r>
              <a:rPr lang="sv-SE" sz="3400" dirty="0">
                <a:latin typeface="Arial"/>
                <a:cs typeface="Arial"/>
              </a:rPr>
              <a:t> </a:t>
            </a:r>
            <a:r>
              <a:rPr lang="sv-SE" sz="3400" dirty="0" err="1">
                <a:latin typeface="Arial"/>
                <a:cs typeface="Arial"/>
              </a:rPr>
              <a:t>performed</a:t>
            </a:r>
            <a:r>
              <a:rPr lang="sv-SE" sz="3400" dirty="0">
                <a:latin typeface="Arial"/>
                <a:cs typeface="Arial"/>
              </a:rPr>
              <a:t> and </a:t>
            </a:r>
            <a:r>
              <a:rPr lang="sv-SE" sz="3400" dirty="0" err="1">
                <a:latin typeface="Arial"/>
                <a:cs typeface="Arial"/>
              </a:rPr>
              <a:t>length</a:t>
            </a:r>
            <a:r>
              <a:rPr lang="sv-SE" sz="3400" dirty="0">
                <a:latin typeface="Arial"/>
                <a:cs typeface="Arial"/>
              </a:rPr>
              <a:t> and </a:t>
            </a:r>
            <a:r>
              <a:rPr lang="sv-SE" sz="3400" dirty="0" err="1">
                <a:latin typeface="Arial"/>
                <a:cs typeface="Arial"/>
              </a:rPr>
              <a:t>load</a:t>
            </a:r>
            <a:r>
              <a:rPr lang="sv-SE" sz="3400" dirty="0">
                <a:latin typeface="Arial"/>
                <a:cs typeface="Arial"/>
              </a:rPr>
              <a:t> </a:t>
            </a:r>
            <a:r>
              <a:rPr lang="sv-SE" sz="3400" dirty="0" err="1">
                <a:latin typeface="Arial"/>
                <a:cs typeface="Arial"/>
              </a:rPr>
              <a:t>reduction</a:t>
            </a:r>
            <a:r>
              <a:rPr lang="sv-SE" sz="3400" dirty="0">
                <a:latin typeface="Arial"/>
                <a:cs typeface="Arial"/>
              </a:rPr>
              <a:t> </a:t>
            </a:r>
            <a:r>
              <a:rPr lang="sv-SE" sz="3400" dirty="0" err="1">
                <a:latin typeface="Arial"/>
                <a:cs typeface="Arial"/>
              </a:rPr>
              <a:t>recorded</a:t>
            </a:r>
            <a:r>
              <a:rPr lang="sv-SE" sz="3400" dirty="0">
                <a:latin typeface="Arial"/>
                <a:cs typeface="Arial"/>
              </a:rPr>
              <a:t>.</a:t>
            </a:r>
          </a:p>
        </p:txBody>
      </p:sp>
      <p:sp>
        <p:nvSpPr>
          <p:cNvPr id="41" name="TextBox 25"/>
          <p:cNvSpPr txBox="1"/>
          <p:nvPr/>
        </p:nvSpPr>
        <p:spPr>
          <a:xfrm>
            <a:off x="2057400" y="16067433"/>
            <a:ext cx="11567160" cy="1138753"/>
          </a:xfrm>
          <a:prstGeom prst="rect">
            <a:avLst/>
          </a:prstGeom>
          <a:noFill/>
        </p:spPr>
        <p:txBody>
          <a:bodyPr wrap="square" lIns="91426" tIns="45710" rIns="91426" bIns="45710" rtlCol="0">
            <a:spAutoFit/>
          </a:bodyPr>
          <a:lstStyle/>
          <a:p>
            <a:pPr marL="457200" lvl="0" indent="-457200">
              <a:buFont typeface="Arial"/>
              <a:buChar char="•"/>
            </a:pPr>
            <a:r>
              <a:rPr lang="en-US" sz="3400" b="1" dirty="0">
                <a:solidFill>
                  <a:srgbClr val="27221B"/>
                </a:solidFill>
                <a:latin typeface="Arial"/>
                <a:cs typeface="Arial"/>
              </a:rPr>
              <a:t>Objective</a:t>
            </a:r>
            <a:r>
              <a:rPr lang="en-US" sz="3400" dirty="0">
                <a:solidFill>
                  <a:srgbClr val="27221B"/>
                </a:solidFill>
                <a:latin typeface="Arial"/>
                <a:cs typeface="Arial"/>
              </a:rPr>
              <a:t>: Develop a double </a:t>
            </a:r>
            <a:r>
              <a:rPr lang="en-US" sz="3400" dirty="0" err="1">
                <a:solidFill>
                  <a:srgbClr val="27221B"/>
                </a:solidFill>
                <a:latin typeface="Arial"/>
                <a:cs typeface="Arial"/>
              </a:rPr>
              <a:t>hemitenotomy</a:t>
            </a:r>
            <a:r>
              <a:rPr lang="en-US" sz="3400" dirty="0">
                <a:solidFill>
                  <a:srgbClr val="27221B"/>
                </a:solidFill>
                <a:latin typeface="Arial"/>
                <a:cs typeface="Arial"/>
              </a:rPr>
              <a:t> (DHT) technique to lengthen the equine DDFT. </a:t>
            </a:r>
          </a:p>
        </p:txBody>
      </p:sp>
      <p:sp>
        <p:nvSpPr>
          <p:cNvPr id="42" name="Text Placeholder 68"/>
          <p:cNvSpPr txBox="1">
            <a:spLocks/>
          </p:cNvSpPr>
          <p:nvPr/>
        </p:nvSpPr>
        <p:spPr>
          <a:xfrm>
            <a:off x="1149220" y="26979500"/>
            <a:ext cx="12870815" cy="3667951"/>
          </a:xfrm>
          <a:prstGeom prst="rect">
            <a:avLst/>
          </a:prstGeom>
        </p:spPr>
        <p:txBody>
          <a:bodyPr/>
          <a:lstStyle>
            <a:lvl1pPr marL="2150669" indent="-1843430" algn="l" rtl="0" eaLnBrk="1" latinLnBrk="0" hangingPunct="1">
              <a:spcBef>
                <a:spcPct val="20000"/>
              </a:spcBef>
              <a:buClr>
                <a:schemeClr val="accent1"/>
              </a:buClr>
              <a:buSzPct val="80000"/>
              <a:buFont typeface="Wingdings 2"/>
              <a:buChar char=""/>
              <a:defRPr kumimoji="0" sz="14400" kern="1200">
                <a:solidFill>
                  <a:schemeClr val="tx1"/>
                </a:solidFill>
                <a:latin typeface="+mn-lt"/>
                <a:ea typeface="+mn-ea"/>
                <a:cs typeface="+mn-cs"/>
              </a:defRPr>
            </a:lvl1pPr>
            <a:lvl2pPr marL="3950208" indent="-1371600" algn="l" rtl="0" eaLnBrk="1" latinLnBrk="0" hangingPunct="1">
              <a:spcBef>
                <a:spcPct val="20000"/>
              </a:spcBef>
              <a:buClr>
                <a:schemeClr val="accent1"/>
              </a:buClr>
              <a:buSzPct val="95000"/>
              <a:buFont typeface="Verdana"/>
              <a:buChar char="›"/>
              <a:defRPr kumimoji="0" sz="12500" kern="1200">
                <a:solidFill>
                  <a:schemeClr val="tx1"/>
                </a:solidFill>
                <a:latin typeface="+mn-lt"/>
                <a:ea typeface="+mn-ea"/>
                <a:cs typeface="+mn-cs"/>
              </a:defRPr>
            </a:lvl2pPr>
            <a:lvl3pPr marL="5310835" indent="-1097280" algn="l" rtl="0" eaLnBrk="1" latinLnBrk="0" hangingPunct="1">
              <a:spcBef>
                <a:spcPct val="20000"/>
              </a:spcBef>
              <a:buClr>
                <a:schemeClr val="accent1"/>
              </a:buClr>
              <a:buFont typeface="Wingdings 2"/>
              <a:buChar char=""/>
              <a:defRPr kumimoji="0" sz="11500" kern="1200">
                <a:solidFill>
                  <a:schemeClr val="tx1"/>
                </a:solidFill>
                <a:latin typeface="+mn-lt"/>
                <a:ea typeface="+mn-ea"/>
                <a:cs typeface="+mn-cs"/>
              </a:defRPr>
            </a:lvl3pPr>
            <a:lvl4pPr marL="6583680" indent="-1009498" algn="l" rtl="0" eaLnBrk="1" latinLnBrk="0" hangingPunct="1">
              <a:spcBef>
                <a:spcPct val="20000"/>
              </a:spcBef>
              <a:buClr>
                <a:schemeClr val="accent1"/>
              </a:buClr>
              <a:buFont typeface="Wingdings 2"/>
              <a:buChar char=""/>
              <a:defRPr kumimoji="0" sz="9600" kern="1200">
                <a:solidFill>
                  <a:schemeClr val="tx1"/>
                </a:solidFill>
                <a:latin typeface="+mn-lt"/>
                <a:ea typeface="+mn-ea"/>
                <a:cs typeface="+mn-cs"/>
              </a:defRPr>
            </a:lvl4pPr>
            <a:lvl5pPr marL="7680960" indent="-1009498" algn="l" rtl="0" eaLnBrk="1" latinLnBrk="0" hangingPunct="1">
              <a:spcBef>
                <a:spcPct val="20000"/>
              </a:spcBef>
              <a:buClr>
                <a:schemeClr val="accent1">
                  <a:tint val="75000"/>
                </a:schemeClr>
              </a:buClr>
              <a:buFont typeface="Wingdings 2"/>
              <a:buChar char=""/>
              <a:defRPr kumimoji="0" sz="9100" kern="1200">
                <a:solidFill>
                  <a:schemeClr val="tx1"/>
                </a:solidFill>
                <a:latin typeface="+mn-lt"/>
                <a:ea typeface="+mn-ea"/>
                <a:cs typeface="+mn-cs"/>
              </a:defRPr>
            </a:lvl5pPr>
            <a:lvl6pPr marL="8778240" indent="-1009498" algn="l" rtl="0" eaLnBrk="1" latinLnBrk="0" hangingPunct="1">
              <a:spcBef>
                <a:spcPct val="20000"/>
              </a:spcBef>
              <a:buClr>
                <a:schemeClr val="accent1">
                  <a:tint val="75000"/>
                </a:schemeClr>
              </a:buClr>
              <a:buFont typeface="Wingdings 2"/>
              <a:buChar char=""/>
              <a:defRPr kumimoji="0" sz="8600" kern="1200">
                <a:solidFill>
                  <a:schemeClr val="tx1"/>
                </a:solidFill>
                <a:latin typeface="+mn-lt"/>
                <a:ea typeface="+mn-ea"/>
                <a:cs typeface="+mn-cs"/>
              </a:defRPr>
            </a:lvl6pPr>
            <a:lvl7pPr marL="10007194" indent="-1009498" algn="l" rtl="0" eaLnBrk="1" latinLnBrk="0" hangingPunct="1">
              <a:spcBef>
                <a:spcPct val="20000"/>
              </a:spcBef>
              <a:buClr>
                <a:schemeClr val="accent1">
                  <a:tint val="75000"/>
                </a:schemeClr>
              </a:buClr>
              <a:buFont typeface="Wingdings 2"/>
              <a:buChar char=""/>
              <a:defRPr kumimoji="0" sz="7700" kern="1200">
                <a:solidFill>
                  <a:schemeClr val="tx1"/>
                </a:solidFill>
                <a:latin typeface="+mn-lt"/>
                <a:ea typeface="+mn-ea"/>
                <a:cs typeface="+mn-cs"/>
              </a:defRPr>
            </a:lvl7pPr>
            <a:lvl8pPr marL="10972800" indent="-877824" algn="l" rtl="0" eaLnBrk="1" latinLnBrk="0" hangingPunct="1">
              <a:spcBef>
                <a:spcPct val="20000"/>
              </a:spcBef>
              <a:buClr>
                <a:schemeClr val="accent1">
                  <a:tint val="75000"/>
                </a:schemeClr>
              </a:buClr>
              <a:buFont typeface="Wingdings 2"/>
              <a:buChar char=""/>
              <a:defRPr kumimoji="0" sz="7700" kern="1200">
                <a:solidFill>
                  <a:schemeClr val="tx1"/>
                </a:solidFill>
                <a:latin typeface="+mn-lt"/>
                <a:ea typeface="+mn-ea"/>
                <a:cs typeface="+mn-cs"/>
              </a:defRPr>
            </a:lvl8pPr>
            <a:lvl9pPr marL="12070080" indent="-877824" algn="l" rtl="0" eaLnBrk="1" latinLnBrk="0" hangingPunct="1">
              <a:spcBef>
                <a:spcPct val="20000"/>
              </a:spcBef>
              <a:buClr>
                <a:schemeClr val="accent1">
                  <a:tint val="75000"/>
                </a:schemeClr>
              </a:buClr>
              <a:buFont typeface="Wingdings 2"/>
              <a:buChar char=""/>
              <a:defRPr kumimoji="0" sz="7700" kern="1200">
                <a:solidFill>
                  <a:schemeClr val="tx1"/>
                </a:solidFill>
                <a:latin typeface="+mn-lt"/>
                <a:ea typeface="+mn-ea"/>
                <a:cs typeface="+mn-cs"/>
              </a:defRPr>
            </a:lvl9pPr>
          </a:lstStyle>
          <a:p>
            <a:pPr marL="307239" indent="0">
              <a:buNone/>
            </a:pPr>
            <a:r>
              <a:rPr lang="sv-SE" sz="3400" b="1" dirty="0">
                <a:solidFill>
                  <a:srgbClr val="FFFFFF"/>
                </a:solidFill>
                <a:latin typeface="Arial"/>
                <a:cs typeface="Arial"/>
              </a:rPr>
              <a:t>Figure 1</a:t>
            </a:r>
            <a:r>
              <a:rPr lang="sv-SE" sz="3400" dirty="0">
                <a:solidFill>
                  <a:srgbClr val="FFFFFF"/>
                </a:solidFill>
                <a:latin typeface="Arial"/>
                <a:cs typeface="Arial"/>
              </a:rPr>
              <a:t>: </a:t>
            </a:r>
            <a:r>
              <a:rPr lang="sv-SE" sz="3400" dirty="0" err="1">
                <a:solidFill>
                  <a:srgbClr val="FFFFFF"/>
                </a:solidFill>
                <a:latin typeface="Arial"/>
                <a:cs typeface="Arial"/>
              </a:rPr>
              <a:t>Isolated</a:t>
            </a:r>
            <a:r>
              <a:rPr lang="sv-SE" sz="3400" dirty="0">
                <a:solidFill>
                  <a:srgbClr val="FFFFFF"/>
                </a:solidFill>
                <a:latin typeface="Arial"/>
                <a:cs typeface="Arial"/>
              </a:rPr>
              <a:t> DDFT </a:t>
            </a:r>
            <a:r>
              <a:rPr lang="sv-SE" sz="3400" dirty="0" err="1">
                <a:solidFill>
                  <a:srgbClr val="FFFFFF"/>
                </a:solidFill>
                <a:latin typeface="Arial"/>
                <a:cs typeface="Arial"/>
              </a:rPr>
              <a:t>mounted</a:t>
            </a:r>
            <a:r>
              <a:rPr lang="sv-SE" sz="3400" dirty="0">
                <a:solidFill>
                  <a:srgbClr val="FFFFFF"/>
                </a:solidFill>
                <a:latin typeface="Arial"/>
                <a:cs typeface="Arial"/>
              </a:rPr>
              <a:t> in the </a:t>
            </a:r>
            <a:r>
              <a:rPr lang="sv-SE" sz="3400" dirty="0" err="1">
                <a:solidFill>
                  <a:srgbClr val="FFFFFF"/>
                </a:solidFill>
                <a:latin typeface="Arial"/>
                <a:cs typeface="Arial"/>
              </a:rPr>
              <a:t>Instron</a:t>
            </a:r>
            <a:r>
              <a:rPr lang="sv-SE" sz="3400" dirty="0">
                <a:solidFill>
                  <a:srgbClr val="FFFFFF"/>
                </a:solidFill>
                <a:latin typeface="Arial"/>
                <a:cs typeface="Arial"/>
              </a:rPr>
              <a:t> </a:t>
            </a:r>
            <a:r>
              <a:rPr lang="sv-SE" sz="3400" dirty="0" err="1">
                <a:solidFill>
                  <a:srgbClr val="FFFFFF"/>
                </a:solidFill>
                <a:latin typeface="Arial"/>
                <a:cs typeface="Arial"/>
              </a:rPr>
              <a:t>Testing</a:t>
            </a:r>
            <a:r>
              <a:rPr lang="sv-SE" sz="3400" dirty="0">
                <a:solidFill>
                  <a:srgbClr val="FFFFFF"/>
                </a:solidFill>
                <a:latin typeface="Arial"/>
                <a:cs typeface="Arial"/>
              </a:rPr>
              <a:t> </a:t>
            </a:r>
            <a:r>
              <a:rPr lang="sv-SE" sz="3400" dirty="0" err="1">
                <a:solidFill>
                  <a:srgbClr val="FFFFFF"/>
                </a:solidFill>
                <a:latin typeface="Arial"/>
                <a:cs typeface="Arial"/>
              </a:rPr>
              <a:t>Machine</a:t>
            </a:r>
            <a:r>
              <a:rPr lang="sv-SE" sz="3400" dirty="0">
                <a:solidFill>
                  <a:srgbClr val="FFFFFF"/>
                </a:solidFill>
                <a:latin typeface="Arial"/>
                <a:cs typeface="Arial"/>
              </a:rPr>
              <a:t> </a:t>
            </a:r>
            <a:r>
              <a:rPr lang="sv-SE" sz="3400" dirty="0" err="1">
                <a:solidFill>
                  <a:srgbClr val="FFFFFF"/>
                </a:solidFill>
                <a:latin typeface="Arial"/>
                <a:cs typeface="Arial"/>
              </a:rPr>
              <a:t>between</a:t>
            </a:r>
            <a:r>
              <a:rPr lang="sv-SE" sz="3400" dirty="0">
                <a:solidFill>
                  <a:srgbClr val="FFFFFF"/>
                </a:solidFill>
                <a:latin typeface="Arial"/>
                <a:cs typeface="Arial"/>
              </a:rPr>
              <a:t> </a:t>
            </a:r>
            <a:r>
              <a:rPr lang="sv-SE" sz="3400" dirty="0" err="1">
                <a:solidFill>
                  <a:srgbClr val="FFFFFF"/>
                </a:solidFill>
                <a:latin typeface="Arial"/>
                <a:cs typeface="Arial"/>
              </a:rPr>
              <a:t>two</a:t>
            </a:r>
            <a:r>
              <a:rPr lang="sv-SE" sz="3400" dirty="0">
                <a:solidFill>
                  <a:srgbClr val="FFFFFF"/>
                </a:solidFill>
                <a:latin typeface="Arial"/>
                <a:cs typeface="Arial"/>
              </a:rPr>
              <a:t> </a:t>
            </a:r>
            <a:r>
              <a:rPr lang="sv-SE" sz="3400" dirty="0" err="1">
                <a:solidFill>
                  <a:srgbClr val="FFFFFF"/>
                </a:solidFill>
                <a:latin typeface="Arial"/>
                <a:cs typeface="Arial"/>
              </a:rPr>
              <a:t>cryo-clamps</a:t>
            </a:r>
            <a:r>
              <a:rPr lang="sv-SE" sz="3400" dirty="0">
                <a:solidFill>
                  <a:srgbClr val="FFFFFF"/>
                </a:solidFill>
                <a:latin typeface="Arial"/>
                <a:cs typeface="Arial"/>
              </a:rPr>
              <a:t>. The 2 </a:t>
            </a:r>
            <a:r>
              <a:rPr lang="sv-SE" sz="3400" dirty="0" err="1">
                <a:solidFill>
                  <a:srgbClr val="FFFFFF"/>
                </a:solidFill>
                <a:latin typeface="Arial"/>
                <a:cs typeface="Arial"/>
              </a:rPr>
              <a:t>outermost</a:t>
            </a:r>
            <a:r>
              <a:rPr lang="sv-SE" sz="3400" dirty="0">
                <a:solidFill>
                  <a:srgbClr val="FFFFFF"/>
                </a:solidFill>
                <a:latin typeface="Arial"/>
                <a:cs typeface="Arial"/>
              </a:rPr>
              <a:t> </a:t>
            </a:r>
            <a:r>
              <a:rPr lang="sv-SE" sz="3400" dirty="0" err="1">
                <a:solidFill>
                  <a:srgbClr val="FFFFFF"/>
                </a:solidFill>
                <a:latin typeface="Arial"/>
                <a:cs typeface="Arial"/>
              </a:rPr>
              <a:t>needles</a:t>
            </a:r>
            <a:r>
              <a:rPr lang="sv-SE" sz="3400" dirty="0">
                <a:solidFill>
                  <a:srgbClr val="FFFFFF"/>
                </a:solidFill>
                <a:latin typeface="Arial"/>
                <a:cs typeface="Arial"/>
              </a:rPr>
              <a:t> (1) </a:t>
            </a:r>
            <a:r>
              <a:rPr lang="sv-SE" sz="3400" dirty="0" err="1">
                <a:solidFill>
                  <a:srgbClr val="FFFFFF"/>
                </a:solidFill>
                <a:latin typeface="Arial"/>
                <a:cs typeface="Arial"/>
              </a:rPr>
              <a:t>are</a:t>
            </a:r>
            <a:r>
              <a:rPr lang="sv-SE" sz="3400" dirty="0">
                <a:solidFill>
                  <a:srgbClr val="FFFFFF"/>
                </a:solidFill>
                <a:latin typeface="Arial"/>
                <a:cs typeface="Arial"/>
              </a:rPr>
              <a:t> </a:t>
            </a:r>
            <a:r>
              <a:rPr lang="sv-SE" sz="3400" dirty="0" err="1">
                <a:solidFill>
                  <a:srgbClr val="FFFFFF"/>
                </a:solidFill>
                <a:latin typeface="Arial"/>
                <a:cs typeface="Arial"/>
              </a:rPr>
              <a:t>used</a:t>
            </a:r>
            <a:r>
              <a:rPr lang="sv-SE" sz="3400" dirty="0">
                <a:solidFill>
                  <a:srgbClr val="FFFFFF"/>
                </a:solidFill>
                <a:latin typeface="Arial"/>
                <a:cs typeface="Arial"/>
              </a:rPr>
              <a:t> for </a:t>
            </a:r>
            <a:r>
              <a:rPr lang="sv-SE" sz="3400" dirty="0" err="1">
                <a:solidFill>
                  <a:srgbClr val="FFFFFF"/>
                </a:solidFill>
                <a:latin typeface="Arial"/>
                <a:cs typeface="Arial"/>
              </a:rPr>
              <a:t>measuring</a:t>
            </a:r>
            <a:r>
              <a:rPr lang="sv-SE" sz="3400" dirty="0">
                <a:solidFill>
                  <a:srgbClr val="FFFFFF"/>
                </a:solidFill>
                <a:latin typeface="Arial"/>
                <a:cs typeface="Arial"/>
              </a:rPr>
              <a:t> </a:t>
            </a:r>
            <a:r>
              <a:rPr lang="sv-SE" sz="3400" dirty="0" err="1">
                <a:solidFill>
                  <a:srgbClr val="FFFFFF"/>
                </a:solidFill>
                <a:latin typeface="Arial"/>
                <a:cs typeface="Arial"/>
              </a:rPr>
              <a:t>lengtening</a:t>
            </a:r>
            <a:r>
              <a:rPr lang="sv-SE" sz="3400" dirty="0">
                <a:solidFill>
                  <a:srgbClr val="FFFFFF"/>
                </a:solidFill>
                <a:latin typeface="Arial"/>
                <a:cs typeface="Arial"/>
              </a:rPr>
              <a:t> </a:t>
            </a:r>
            <a:r>
              <a:rPr lang="sv-SE" sz="3400" dirty="0" err="1">
                <a:solidFill>
                  <a:srgbClr val="FFFFFF"/>
                </a:solidFill>
                <a:latin typeface="Arial"/>
                <a:cs typeface="Arial"/>
              </a:rPr>
              <a:t>following</a:t>
            </a:r>
            <a:r>
              <a:rPr lang="sv-SE" sz="3400" dirty="0">
                <a:solidFill>
                  <a:srgbClr val="FFFFFF"/>
                </a:solidFill>
                <a:latin typeface="Arial"/>
                <a:cs typeface="Arial"/>
              </a:rPr>
              <a:t> </a:t>
            </a:r>
            <a:r>
              <a:rPr lang="sv-SE" sz="3400" dirty="0" err="1">
                <a:solidFill>
                  <a:srgbClr val="FFFFFF"/>
                </a:solidFill>
                <a:latin typeface="Arial"/>
                <a:cs typeface="Arial"/>
              </a:rPr>
              <a:t>hemitenotomy</a:t>
            </a:r>
            <a:r>
              <a:rPr lang="sv-SE" sz="3400" dirty="0">
                <a:solidFill>
                  <a:srgbClr val="FFFFFF"/>
                </a:solidFill>
                <a:latin typeface="Arial"/>
                <a:cs typeface="Arial"/>
              </a:rPr>
              <a:t> </a:t>
            </a:r>
            <a:r>
              <a:rPr lang="sv-SE" sz="3400" dirty="0" err="1">
                <a:solidFill>
                  <a:srgbClr val="FFFFFF"/>
                </a:solidFill>
                <a:latin typeface="Arial"/>
                <a:cs typeface="Arial"/>
              </a:rPr>
              <a:t>incisions</a:t>
            </a:r>
            <a:r>
              <a:rPr lang="sv-SE" sz="3400" dirty="0">
                <a:solidFill>
                  <a:srgbClr val="FFFFFF"/>
                </a:solidFill>
                <a:latin typeface="Arial"/>
                <a:cs typeface="Arial"/>
              </a:rPr>
              <a:t>. The 2 </a:t>
            </a:r>
            <a:r>
              <a:rPr lang="sv-SE" sz="3400" dirty="0" err="1">
                <a:solidFill>
                  <a:srgbClr val="FFFFFF"/>
                </a:solidFill>
                <a:latin typeface="Arial"/>
                <a:cs typeface="Arial"/>
              </a:rPr>
              <a:t>innermost</a:t>
            </a:r>
            <a:r>
              <a:rPr lang="sv-SE" sz="3400" dirty="0">
                <a:solidFill>
                  <a:srgbClr val="FFFFFF"/>
                </a:solidFill>
                <a:latin typeface="Arial"/>
                <a:cs typeface="Arial"/>
              </a:rPr>
              <a:t> </a:t>
            </a:r>
            <a:r>
              <a:rPr lang="sv-SE" sz="3400" dirty="0" err="1">
                <a:solidFill>
                  <a:srgbClr val="FFFFFF"/>
                </a:solidFill>
                <a:latin typeface="Arial"/>
                <a:cs typeface="Arial"/>
              </a:rPr>
              <a:t>needles</a:t>
            </a:r>
            <a:r>
              <a:rPr lang="sv-SE" sz="3400" dirty="0">
                <a:solidFill>
                  <a:srgbClr val="FFFFFF"/>
                </a:solidFill>
                <a:latin typeface="Arial"/>
                <a:cs typeface="Arial"/>
              </a:rPr>
              <a:t> (2) </a:t>
            </a:r>
            <a:r>
              <a:rPr lang="sv-SE" sz="3400" dirty="0" err="1">
                <a:solidFill>
                  <a:srgbClr val="FFFFFF"/>
                </a:solidFill>
                <a:latin typeface="Arial"/>
                <a:cs typeface="Arial"/>
              </a:rPr>
              <a:t>are</a:t>
            </a:r>
            <a:r>
              <a:rPr lang="sv-SE" sz="3400" dirty="0">
                <a:solidFill>
                  <a:srgbClr val="FFFFFF"/>
                </a:solidFill>
                <a:latin typeface="Arial"/>
                <a:cs typeface="Arial"/>
              </a:rPr>
              <a:t> </a:t>
            </a:r>
            <a:r>
              <a:rPr lang="sv-SE" sz="3400" dirty="0" err="1">
                <a:solidFill>
                  <a:srgbClr val="FFFFFF"/>
                </a:solidFill>
                <a:latin typeface="Arial"/>
                <a:cs typeface="Arial"/>
              </a:rPr>
              <a:t>placed</a:t>
            </a:r>
            <a:r>
              <a:rPr lang="sv-SE" sz="3400" dirty="0">
                <a:solidFill>
                  <a:srgbClr val="FFFFFF"/>
                </a:solidFill>
                <a:latin typeface="Arial"/>
                <a:cs typeface="Arial"/>
              </a:rPr>
              <a:t> 3 cm apart at a 50% </a:t>
            </a:r>
            <a:r>
              <a:rPr lang="sv-SE" sz="3400" dirty="0" err="1">
                <a:solidFill>
                  <a:srgbClr val="FFFFFF"/>
                </a:solidFill>
                <a:latin typeface="Arial"/>
                <a:cs typeface="Arial"/>
              </a:rPr>
              <a:t>tendon</a:t>
            </a:r>
            <a:r>
              <a:rPr lang="sv-SE" sz="3400" dirty="0">
                <a:solidFill>
                  <a:srgbClr val="FFFFFF"/>
                </a:solidFill>
                <a:latin typeface="Arial"/>
                <a:cs typeface="Arial"/>
              </a:rPr>
              <a:t> </a:t>
            </a:r>
            <a:r>
              <a:rPr lang="sv-SE" sz="3400" dirty="0" err="1">
                <a:solidFill>
                  <a:srgbClr val="FFFFFF"/>
                </a:solidFill>
                <a:latin typeface="Arial"/>
                <a:cs typeface="Arial"/>
              </a:rPr>
              <a:t>thickness</a:t>
            </a:r>
            <a:r>
              <a:rPr lang="sv-SE" sz="3400" dirty="0">
                <a:solidFill>
                  <a:srgbClr val="FFFFFF"/>
                </a:solidFill>
                <a:latin typeface="Arial"/>
                <a:cs typeface="Arial"/>
              </a:rPr>
              <a:t> at the </a:t>
            </a:r>
            <a:r>
              <a:rPr lang="sv-SE" sz="3400" dirty="0" err="1">
                <a:solidFill>
                  <a:srgbClr val="FFFFFF"/>
                </a:solidFill>
                <a:latin typeface="Arial"/>
                <a:cs typeface="Arial"/>
              </a:rPr>
              <a:t>hemitenotomy</a:t>
            </a:r>
            <a:r>
              <a:rPr lang="sv-SE" sz="3400" dirty="0">
                <a:solidFill>
                  <a:srgbClr val="FFFFFF"/>
                </a:solidFill>
                <a:latin typeface="Arial"/>
                <a:cs typeface="Arial"/>
              </a:rPr>
              <a:t> sites. A </a:t>
            </a:r>
            <a:r>
              <a:rPr lang="sv-SE" sz="3400" dirty="0" err="1">
                <a:solidFill>
                  <a:srgbClr val="FFFFFF"/>
                </a:solidFill>
                <a:latin typeface="Arial"/>
                <a:cs typeface="Arial"/>
              </a:rPr>
              <a:t>tensile</a:t>
            </a:r>
            <a:r>
              <a:rPr lang="sv-SE" sz="3400" dirty="0">
                <a:solidFill>
                  <a:srgbClr val="FFFFFF"/>
                </a:solidFill>
                <a:latin typeface="Arial"/>
                <a:cs typeface="Arial"/>
              </a:rPr>
              <a:t>  (</a:t>
            </a:r>
            <a:r>
              <a:rPr lang="sv-SE" sz="3400" dirty="0" err="1">
                <a:solidFill>
                  <a:srgbClr val="FFFFFF"/>
                </a:solidFill>
                <a:latin typeface="Arial"/>
                <a:cs typeface="Arial"/>
              </a:rPr>
              <a:t>arrow</a:t>
            </a:r>
            <a:r>
              <a:rPr lang="sv-SE" sz="3400" dirty="0">
                <a:solidFill>
                  <a:srgbClr val="FFFFFF"/>
                </a:solidFill>
                <a:latin typeface="Arial"/>
                <a:cs typeface="Arial"/>
              </a:rPr>
              <a:t>) </a:t>
            </a:r>
            <a:r>
              <a:rPr lang="sv-SE" sz="3400" dirty="0" err="1">
                <a:solidFill>
                  <a:srgbClr val="FFFFFF"/>
                </a:solidFill>
                <a:latin typeface="Arial"/>
                <a:cs typeface="Arial"/>
              </a:rPr>
              <a:t>load</a:t>
            </a:r>
            <a:r>
              <a:rPr lang="sv-SE" sz="3400" dirty="0">
                <a:solidFill>
                  <a:srgbClr val="FFFFFF"/>
                </a:solidFill>
                <a:latin typeface="Arial"/>
                <a:cs typeface="Arial"/>
              </a:rPr>
              <a:t> is </a:t>
            </a:r>
            <a:r>
              <a:rPr lang="sv-SE" sz="3400" dirty="0" err="1">
                <a:solidFill>
                  <a:srgbClr val="FFFFFF"/>
                </a:solidFill>
                <a:latin typeface="Arial"/>
                <a:cs typeface="Arial"/>
              </a:rPr>
              <a:t>applied</a:t>
            </a:r>
            <a:r>
              <a:rPr lang="sv-SE" sz="3400" dirty="0">
                <a:solidFill>
                  <a:srgbClr val="FFFFFF"/>
                </a:solidFill>
                <a:latin typeface="Arial"/>
                <a:cs typeface="Arial"/>
              </a:rPr>
              <a:t> </a:t>
            </a:r>
            <a:r>
              <a:rPr lang="sv-SE" sz="3400" dirty="0" err="1">
                <a:solidFill>
                  <a:srgbClr val="FFFFFF"/>
                </a:solidFill>
                <a:latin typeface="Arial"/>
                <a:cs typeface="Arial"/>
              </a:rPr>
              <a:t>until</a:t>
            </a:r>
            <a:r>
              <a:rPr lang="sv-SE" sz="3400" dirty="0">
                <a:solidFill>
                  <a:srgbClr val="FFFFFF"/>
                </a:solidFill>
                <a:latin typeface="Arial"/>
                <a:cs typeface="Arial"/>
              </a:rPr>
              <a:t> </a:t>
            </a:r>
            <a:r>
              <a:rPr lang="sv-SE" sz="3400" dirty="0" err="1">
                <a:solidFill>
                  <a:srgbClr val="FFFFFF"/>
                </a:solidFill>
                <a:latin typeface="Arial"/>
                <a:cs typeface="Arial"/>
              </a:rPr>
              <a:t>tendon</a:t>
            </a:r>
            <a:r>
              <a:rPr lang="sv-SE" sz="3400" dirty="0">
                <a:solidFill>
                  <a:srgbClr val="FFFFFF"/>
                </a:solidFill>
                <a:latin typeface="Arial"/>
                <a:cs typeface="Arial"/>
              </a:rPr>
              <a:t> </a:t>
            </a:r>
            <a:r>
              <a:rPr lang="sv-SE" sz="3400" dirty="0" err="1">
                <a:solidFill>
                  <a:srgbClr val="FFFFFF"/>
                </a:solidFill>
                <a:latin typeface="Arial"/>
                <a:cs typeface="Arial"/>
              </a:rPr>
              <a:t>failure</a:t>
            </a:r>
            <a:r>
              <a:rPr lang="sv-SE" sz="3400" dirty="0">
                <a:solidFill>
                  <a:srgbClr val="FFFFFF"/>
                </a:solidFill>
                <a:latin typeface="Arial"/>
                <a:cs typeface="Arial"/>
              </a:rPr>
              <a:t> or a maximum </a:t>
            </a:r>
            <a:r>
              <a:rPr lang="sv-SE" sz="3400" dirty="0" err="1">
                <a:solidFill>
                  <a:srgbClr val="FFFFFF"/>
                </a:solidFill>
                <a:latin typeface="Arial"/>
                <a:cs typeface="Arial"/>
              </a:rPr>
              <a:t>of</a:t>
            </a:r>
            <a:r>
              <a:rPr lang="sv-SE" sz="3400" dirty="0">
                <a:solidFill>
                  <a:srgbClr val="FFFFFF"/>
                </a:solidFill>
                <a:latin typeface="Arial"/>
                <a:cs typeface="Arial"/>
              </a:rPr>
              <a:t> 500 kg.</a:t>
            </a:r>
          </a:p>
        </p:txBody>
      </p:sp>
      <p:pic>
        <p:nvPicPr>
          <p:cNvPr id="44" name="Bildobjekt 43" descr="IMG_4527.JPG"/>
          <p:cNvPicPr>
            <a:picLocks noChangeAspect="1"/>
          </p:cNvPicPr>
          <p:nvPr/>
        </p:nvPicPr>
        <p:blipFill rotWithShape="1">
          <a:blip r:embed="rId3" cstate="print">
            <a:extLst>
              <a:ext uri="{28A0092B-C50C-407E-A947-70E740481C1C}">
                <a14:useLocalDpi xmlns:a14="http://schemas.microsoft.com/office/drawing/2010/main" val="0"/>
              </a:ext>
            </a:extLst>
          </a:blip>
          <a:srcRect t="18764"/>
          <a:stretch/>
        </p:blipFill>
        <p:spPr>
          <a:xfrm rot="10800000">
            <a:off x="1213190" y="19033740"/>
            <a:ext cx="12960000" cy="7895092"/>
          </a:xfrm>
          <a:prstGeom prst="rect">
            <a:avLst/>
          </a:prstGeom>
          <a:noFill/>
          <a:ln>
            <a:noFill/>
          </a:ln>
        </p:spPr>
      </p:pic>
      <p:sp>
        <p:nvSpPr>
          <p:cNvPr id="53" name="Rounded Rectangle 55"/>
          <p:cNvSpPr/>
          <p:nvPr/>
        </p:nvSpPr>
        <p:spPr>
          <a:xfrm>
            <a:off x="29632274" y="22632662"/>
            <a:ext cx="13847090" cy="1572221"/>
          </a:xfrm>
          <a:prstGeom prst="roundRect">
            <a:avLst/>
          </a:prstGeom>
          <a:solidFill>
            <a:srgbClr val="C4622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contourClr>
              <a:srgbClr val="FFFFFF"/>
            </a:contourClr>
          </a:sp3d>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dirty="0">
              <a:latin typeface="Arial"/>
              <a:cs typeface="Arial"/>
            </a:endParaRPr>
          </a:p>
        </p:txBody>
      </p:sp>
      <p:sp>
        <p:nvSpPr>
          <p:cNvPr id="54" name="Title 1"/>
          <p:cNvSpPr txBox="1">
            <a:spLocks/>
          </p:cNvSpPr>
          <p:nvPr/>
        </p:nvSpPr>
        <p:spPr>
          <a:xfrm>
            <a:off x="30503870" y="22656410"/>
            <a:ext cx="12458266" cy="1572221"/>
          </a:xfrm>
          <a:prstGeom prst="rect">
            <a:avLst/>
          </a:prstGeom>
        </p:spPr>
        <p:txBody>
          <a:bodyPr vert="horz" lIns="438840" tIns="219422" rIns="438840" bIns="219422" rtlCol="0" anchor="ctr">
            <a:noAutofit/>
          </a:bodyPr>
          <a:lstStyle/>
          <a:p>
            <a:pPr algn="ctr">
              <a:spcBef>
                <a:spcPct val="0"/>
              </a:spcBef>
              <a:defRPr/>
            </a:pPr>
            <a:r>
              <a:rPr lang="en-US" sz="6600" dirty="0">
                <a:latin typeface="Arial"/>
                <a:ea typeface="+mj-ea"/>
                <a:cs typeface="Arial"/>
              </a:rPr>
              <a:t>Acknowledgments </a:t>
            </a:r>
            <a:endParaRPr lang="en-US" sz="6700" dirty="0">
              <a:latin typeface="Arial"/>
              <a:ea typeface="+mj-ea"/>
              <a:cs typeface="Arial"/>
            </a:endParaRPr>
          </a:p>
        </p:txBody>
      </p:sp>
      <p:sp>
        <p:nvSpPr>
          <p:cNvPr id="55" name="Rectangle 9"/>
          <p:cNvSpPr/>
          <p:nvPr/>
        </p:nvSpPr>
        <p:spPr>
          <a:xfrm>
            <a:off x="30261800" y="24271086"/>
            <a:ext cx="12942406" cy="3339231"/>
          </a:xfrm>
          <a:prstGeom prst="rect">
            <a:avLst/>
          </a:prstGeom>
          <a:solidFill>
            <a:srgbClr val="F7DBB3"/>
          </a:solidFill>
        </p:spPr>
        <p:style>
          <a:lnRef idx="1">
            <a:schemeClr val="accent1"/>
          </a:lnRef>
          <a:fillRef idx="3">
            <a:schemeClr val="accent1"/>
          </a:fillRef>
          <a:effectRef idx="2">
            <a:schemeClr val="accent1"/>
          </a:effectRef>
          <a:fontRef idx="minor">
            <a:schemeClr val="lt1"/>
          </a:fontRef>
        </p:style>
        <p:txBody>
          <a:bodyPr lIns="91426" tIns="45710" rIns="91426" bIns="45710" rtlCol="0" anchor="ctr"/>
          <a:lstStyle/>
          <a:p>
            <a:pPr algn="ctr"/>
            <a:endParaRPr lang="en-US"/>
          </a:p>
        </p:txBody>
      </p:sp>
      <p:sp>
        <p:nvSpPr>
          <p:cNvPr id="61" name="TextBox 30"/>
          <p:cNvSpPr txBox="1"/>
          <p:nvPr/>
        </p:nvSpPr>
        <p:spPr>
          <a:xfrm>
            <a:off x="31209632" y="24542702"/>
            <a:ext cx="11483662" cy="2708414"/>
          </a:xfrm>
          <a:prstGeom prst="rect">
            <a:avLst/>
          </a:prstGeom>
          <a:noFill/>
        </p:spPr>
        <p:txBody>
          <a:bodyPr wrap="square" lIns="91426" tIns="45710" rIns="91426" bIns="45710" rtlCol="0">
            <a:spAutoFit/>
          </a:bodyPr>
          <a:lstStyle/>
          <a:p>
            <a:pPr marL="457200" indent="-457200">
              <a:buFont typeface="Arial"/>
              <a:buChar char="•"/>
            </a:pPr>
            <a:r>
              <a:rPr lang="en-US" sz="3400" dirty="0">
                <a:solidFill>
                  <a:srgbClr val="27221B"/>
                </a:solidFill>
                <a:latin typeface="Arial"/>
                <a:cs typeface="Arial"/>
              </a:rPr>
              <a:t>The authors would like to thank the Birmingham Racing Commission for funding this study. We would additionally like to thank Jessica Brown and the necropsy department at Auburn University for helping to collect the specimens. </a:t>
            </a:r>
          </a:p>
        </p:txBody>
      </p:sp>
      <p:pic>
        <p:nvPicPr>
          <p:cNvPr id="62" name="Bildobjekt 61"/>
          <p:cNvPicPr>
            <a:picLocks noChangeAspect="1"/>
          </p:cNvPicPr>
          <p:nvPr/>
        </p:nvPicPr>
        <p:blipFill>
          <a:blip r:embed="rId4"/>
          <a:stretch>
            <a:fillRect/>
          </a:stretch>
        </p:blipFill>
        <p:spPr>
          <a:xfrm>
            <a:off x="31305043" y="5193144"/>
            <a:ext cx="10800000" cy="14460191"/>
          </a:xfrm>
          <a:prstGeom prst="rect">
            <a:avLst/>
          </a:prstGeom>
        </p:spPr>
      </p:pic>
      <p:sp>
        <p:nvSpPr>
          <p:cNvPr id="9" name="Vänster-höger 8"/>
          <p:cNvSpPr/>
          <p:nvPr/>
        </p:nvSpPr>
        <p:spPr>
          <a:xfrm>
            <a:off x="4362201" y="26011975"/>
            <a:ext cx="4914379" cy="569376"/>
          </a:xfrm>
          <a:prstGeom prst="leftRightArrow">
            <a:avLst/>
          </a:prstGeom>
          <a:solidFill>
            <a:srgbClr val="FF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3" name="textruta 62"/>
          <p:cNvSpPr txBox="1"/>
          <p:nvPr/>
        </p:nvSpPr>
        <p:spPr>
          <a:xfrm>
            <a:off x="8834838" y="24992953"/>
            <a:ext cx="662613" cy="615553"/>
          </a:xfrm>
          <a:prstGeom prst="rect">
            <a:avLst/>
          </a:prstGeom>
          <a:solidFill>
            <a:srgbClr val="FFFFFF"/>
          </a:solidFill>
        </p:spPr>
        <p:txBody>
          <a:bodyPr wrap="square" rtlCol="0">
            <a:spAutoFit/>
          </a:bodyPr>
          <a:lstStyle/>
          <a:p>
            <a:pPr algn="ctr"/>
            <a:r>
              <a:rPr lang="sv-SE" sz="3400" dirty="0">
                <a:solidFill>
                  <a:srgbClr val="000000"/>
                </a:solidFill>
                <a:latin typeface="Arial"/>
                <a:cs typeface="Arial"/>
              </a:rPr>
              <a:t>1</a:t>
            </a:r>
          </a:p>
        </p:txBody>
      </p:sp>
      <p:sp>
        <p:nvSpPr>
          <p:cNvPr id="65" name="textruta 64"/>
          <p:cNvSpPr txBox="1"/>
          <p:nvPr/>
        </p:nvSpPr>
        <p:spPr>
          <a:xfrm>
            <a:off x="4583072" y="24992953"/>
            <a:ext cx="662613" cy="615553"/>
          </a:xfrm>
          <a:prstGeom prst="rect">
            <a:avLst/>
          </a:prstGeom>
          <a:solidFill>
            <a:srgbClr val="FFFFFF"/>
          </a:solidFill>
        </p:spPr>
        <p:txBody>
          <a:bodyPr wrap="square" rtlCol="0">
            <a:spAutoFit/>
          </a:bodyPr>
          <a:lstStyle/>
          <a:p>
            <a:pPr algn="ctr"/>
            <a:r>
              <a:rPr lang="sv-SE" sz="3400" dirty="0">
                <a:solidFill>
                  <a:srgbClr val="000000"/>
                </a:solidFill>
                <a:latin typeface="Arial"/>
                <a:cs typeface="Arial"/>
              </a:rPr>
              <a:t>1</a:t>
            </a:r>
          </a:p>
        </p:txBody>
      </p:sp>
      <p:sp>
        <p:nvSpPr>
          <p:cNvPr id="67" name="textruta 66"/>
          <p:cNvSpPr txBox="1"/>
          <p:nvPr/>
        </p:nvSpPr>
        <p:spPr>
          <a:xfrm>
            <a:off x="5454645" y="24623915"/>
            <a:ext cx="576000" cy="615553"/>
          </a:xfrm>
          <a:prstGeom prst="rect">
            <a:avLst/>
          </a:prstGeom>
          <a:solidFill>
            <a:srgbClr val="FFFFFF"/>
          </a:solidFill>
        </p:spPr>
        <p:txBody>
          <a:bodyPr wrap="square" rtlCol="0">
            <a:spAutoFit/>
          </a:bodyPr>
          <a:lstStyle/>
          <a:p>
            <a:pPr algn="ctr"/>
            <a:r>
              <a:rPr lang="sv-SE" sz="3400" dirty="0">
                <a:solidFill>
                  <a:srgbClr val="000000"/>
                </a:solidFill>
                <a:latin typeface="Arial"/>
                <a:cs typeface="Arial"/>
              </a:rPr>
              <a:t>2</a:t>
            </a:r>
          </a:p>
        </p:txBody>
      </p:sp>
      <p:sp>
        <p:nvSpPr>
          <p:cNvPr id="68" name="textruta 67"/>
          <p:cNvSpPr txBox="1"/>
          <p:nvPr/>
        </p:nvSpPr>
        <p:spPr>
          <a:xfrm>
            <a:off x="7701443" y="24708724"/>
            <a:ext cx="576000" cy="615553"/>
          </a:xfrm>
          <a:prstGeom prst="rect">
            <a:avLst/>
          </a:prstGeom>
          <a:solidFill>
            <a:srgbClr val="FFFFFF"/>
          </a:solidFill>
        </p:spPr>
        <p:txBody>
          <a:bodyPr wrap="square" rtlCol="0">
            <a:spAutoFit/>
          </a:bodyPr>
          <a:lstStyle/>
          <a:p>
            <a:pPr algn="ctr"/>
            <a:r>
              <a:rPr lang="sv-SE" sz="3400" dirty="0">
                <a:solidFill>
                  <a:srgbClr val="000000"/>
                </a:solidFill>
                <a:latin typeface="Arial"/>
                <a:cs typeface="Arial"/>
              </a:rPr>
              <a:t>2</a:t>
            </a:r>
          </a:p>
        </p:txBody>
      </p:sp>
      <p:sp>
        <p:nvSpPr>
          <p:cNvPr id="21" name="Ned 20"/>
          <p:cNvSpPr/>
          <p:nvPr/>
        </p:nvSpPr>
        <p:spPr>
          <a:xfrm>
            <a:off x="35339352" y="5612223"/>
            <a:ext cx="552178" cy="1124694"/>
          </a:xfrm>
          <a:prstGeom prst="down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1999</TotalTime>
  <Words>621</Words>
  <Application>Microsoft Office PowerPoint</Application>
  <PresentationFormat>Custom</PresentationFormat>
  <Paragraphs>34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Verve</vt:lpstr>
      <vt:lpstr> An ex-vivo Study of Double Hemitenotomy for Lengthening of the Equine Deep Digital Flexor Tendon</vt:lpstr>
    </vt:vector>
  </TitlesOfParts>
  <Company>Auburn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Cloning of the Feline Renal Dopamine D1 Receptor</dc:title>
  <dc:creator>Kristen West</dc:creator>
  <cp:lastModifiedBy>Sandra Zetterström</cp:lastModifiedBy>
  <cp:revision>71</cp:revision>
  <dcterms:created xsi:type="dcterms:W3CDTF">2011-03-10T16:06:45Z</dcterms:created>
  <dcterms:modified xsi:type="dcterms:W3CDTF">2020-10-30T19:45:01Z</dcterms:modified>
</cp:coreProperties>
</file>